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21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ae745fa7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ae745fa7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e745fa7e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e745fa7e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e734bbea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e734bbea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e745fa7e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e745fa7e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e745fa7e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e745fa7e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e745fa7e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e745fa7eb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e745fa7eb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e745fa7eb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e745fa7e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ae745fa7e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A Christmas-themed sign, with candy-striped colouring in the snow , in a wintery, Christmas- style village scene. The sign should read &quot;Christmas TI-dings&quot;. "/>
          <p:cNvPicPr preferRelativeResize="0"/>
          <p:nvPr/>
        </p:nvPicPr>
        <p:blipFill rotWithShape="1">
          <a:blip r:embed="rId3">
            <a:alphaModFix/>
          </a:blip>
          <a:srcRect t="23332" b="20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CT 1: THE JOURNEY TO THE NORTH POLE (15 mins)&#10;Setting the scene - how they got here&#10;Opening the Advent Calendar: Their Origin Stories&#10;&#10;&quot;From Stockings to Strategies&quot;: Walk us through your career journey - how did you transition from research/recruitment into Talent Intelligence? What were the key &quot;presents&quot; of skills or experiences you unwrapped along the way?&#10;&quot;The Christmas Light Bulb Moment&quot;: When did you first realize Talent Intelligence was a distinct field, and what made you decide this was the path you wanted to pursue?"/>
          <p:cNvPicPr preferRelativeResize="0"/>
          <p:nvPr/>
        </p:nvPicPr>
        <p:blipFill rotWithShape="1">
          <a:blip r:embed="rId3">
            <a:alphaModFix/>
          </a:blip>
          <a:srcRect b="12365"/>
          <a:stretch/>
        </p:blipFill>
        <p:spPr>
          <a:xfrm>
            <a:off x="0" y="19925"/>
            <a:ext cx="91435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3092066" y="860974"/>
            <a:ext cx="2101200" cy="598800"/>
          </a:xfrm>
          <a:prstGeom prst="rect">
            <a:avLst/>
          </a:prstGeom>
          <a:solidFill>
            <a:srgbClr val="F1E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descr="next slide, same theme but no repetition:  &quot;The Lump of Coal Story&quot;: Share a moment when you felt you were on the &quot;naughty list&quot; - when stakeholders didn't buy into TI, you couldn't get budget/resources, or leadership didn't see the value. How did you handle being in the doghouse, and what did you do to get back on the nice list? &quot;The Grinch in the Room&quot;: What's the biggest misconception or resistance you've faced about Talent Intelligence, and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2523075" y="1347650"/>
            <a:ext cx="2101200" cy="598800"/>
          </a:xfrm>
          <a:prstGeom prst="rect">
            <a:avLst/>
          </a:prstGeom>
          <a:solidFill>
            <a:srgbClr val="F3F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ACT 2: LEARNING FROM THE LUMPS OF COAL (20 mins)&#10;The challenges and failures that shaped them&#10;&#10;🦃 &quot;The Turkey Question&quot;: Tell us about a time when a Talent Intelligence project or initiative went completely wrong. What was your &quot;burnt turkey&quot; moment, and what did you learn from it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2470675" y="1370100"/>
            <a:ext cx="2101200" cy="598800"/>
          </a:xfrm>
          <a:prstGeom prst="rect">
            <a:avLst/>
          </a:prstGeom>
          <a:solidFill>
            <a:srgbClr val="F1E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descr="ACT 3: SCALING THE WORKSHOP (20 mins)&#10;Building TI capabilities&#10;&#10;🎅 &quot;From Elf to Enterprise&quot;: Father Christmas started as a one-person operation and now delivers to the world. How have you scaled Talent Intelligence from small beginnings? What did you do when it was just you versus leading a team or function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/>
          <p:nvPr/>
        </p:nvSpPr>
        <p:spPr>
          <a:xfrm>
            <a:off x="3174425" y="868475"/>
            <a:ext cx="2101200" cy="598800"/>
          </a:xfrm>
          <a:prstGeom prst="rect">
            <a:avLst/>
          </a:prstGeom>
          <a:solidFill>
            <a:srgbClr val="F1E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descr="&quot;Training the Elves&quot;: How do you build TI capability in your organization? How do you upskill researchers, recruiters, and business partners to think like Talent Intelligence professional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/>
          <p:nvPr/>
        </p:nvSpPr>
        <p:spPr>
          <a:xfrm>
            <a:off x="3174425" y="868475"/>
            <a:ext cx="2101200" cy="598800"/>
          </a:xfrm>
          <a:prstGeom prst="rect">
            <a:avLst/>
          </a:prstGeom>
          <a:solidFill>
            <a:srgbClr val="F1E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 descr="ACT 4: GIFTS FOR THE AUDIENCE (15 mins)&#10;Practical takeaways&#10;&#10;&quot;Presents Under the Tree&quot;: How researchers or recruiters can start using Talent Intelligence principles in their work TODAY - even without fancy tools or big budgets.&#10;&quot;12 Days of Christmas&quot; plan? What skills should they develop, what should they read, who should they connect with?&#10;&quot;Secret Santa Skills&quot;: What's the one unexpected skill or experience from your past that has proven surprisingly valuable in Talent Intelligenc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/>
          <p:nvPr/>
        </p:nvSpPr>
        <p:spPr>
          <a:xfrm>
            <a:off x="2912384" y="868475"/>
            <a:ext cx="2101200" cy="598800"/>
          </a:xfrm>
          <a:prstGeom prst="rect">
            <a:avLst/>
          </a:prstGeom>
          <a:solidFill>
            <a:srgbClr val="F1EB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 descr="ACT 5: LOOKING TO NEXT CHRISTMAS (10 mins)&#10;The future&#10;&#10;&quot;The Christmas Wish List&quot;: If you could wave a magic wand, what would you change about how organizations approach or value Talent Intelligence?&#10;&quot;The Star on Top&quot;: Where do you see Talent Intelligence heading in the next 3-5 years? What's the &quot;North Star&quot; guiding the profession?&#10;&quot;Leaving Cookies Out&quot;: What final piece of advice would you leave for our audience - your gift to them as they head into 2025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>
            <a:off x="3174425" y="868475"/>
            <a:ext cx="2101200" cy="598800"/>
          </a:xfrm>
          <a:prstGeom prst="rect">
            <a:avLst/>
          </a:prstGeom>
          <a:solidFill>
            <a:srgbClr val="EFE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 descr="Give me an exit slide / Q&amp;A slide for the audi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 Fletcher</cp:lastModifiedBy>
  <cp:revision>1</cp:revision>
  <dcterms:modified xsi:type="dcterms:W3CDTF">2025-12-10T13:10:27Z</dcterms:modified>
</cp:coreProperties>
</file>