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25D9A-5051-40FD-BB50-69F01948F0DB}" v="440" dt="2025-07-10T09:59:36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34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Howitt" userId="ed7c5dfceb3b3192" providerId="LiveId" clId="{B5325D9A-5051-40FD-BB50-69F01948F0DB}"/>
    <pc:docChg chg="undo custSel addSld delSld modSld sldOrd">
      <pc:chgData name="Carolyn Howitt" userId="ed7c5dfceb3b3192" providerId="LiveId" clId="{B5325D9A-5051-40FD-BB50-69F01948F0DB}" dt="2025-07-10T10:04:30.989" v="1070" actId="1076"/>
      <pc:docMkLst>
        <pc:docMk/>
      </pc:docMkLst>
      <pc:sldChg chg="addSp modSp mod setBg">
        <pc:chgData name="Carolyn Howitt" userId="ed7c5dfceb3b3192" providerId="LiveId" clId="{B5325D9A-5051-40FD-BB50-69F01948F0DB}" dt="2025-07-10T09:59:58.081" v="1014" actId="1076"/>
        <pc:sldMkLst>
          <pc:docMk/>
          <pc:sldMk cId="0" sldId="257"/>
        </pc:sldMkLst>
        <pc:spChg chg="mod">
          <ac:chgData name="Carolyn Howitt" userId="ed7c5dfceb3b3192" providerId="LiveId" clId="{B5325D9A-5051-40FD-BB50-69F01948F0DB}" dt="2025-07-10T09:59:58.081" v="1014" actId="1076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Carolyn Howitt" userId="ed7c5dfceb3b3192" providerId="LiveId" clId="{B5325D9A-5051-40FD-BB50-69F01948F0DB}" dt="2025-07-10T09:59:54.474" v="1013" actId="1076"/>
          <ac:spMkLst>
            <pc:docMk/>
            <pc:sldMk cId="0" sldId="257"/>
            <ac:spMk id="3" creationId="{DFE82B6C-ECBF-CBAC-DE34-5635C57DD762}"/>
          </ac:spMkLst>
        </pc:spChg>
      </pc:sldChg>
      <pc:sldChg chg="addSp modSp mod setBg">
        <pc:chgData name="Carolyn Howitt" userId="ed7c5dfceb3b3192" providerId="LiveId" clId="{B5325D9A-5051-40FD-BB50-69F01948F0DB}" dt="2025-07-10T09:58:46.956" v="1003" actId="20577"/>
        <pc:sldMkLst>
          <pc:docMk/>
          <pc:sldMk cId="0" sldId="258"/>
        </pc:sldMkLst>
        <pc:spChg chg="mod">
          <ac:chgData name="Carolyn Howitt" userId="ed7c5dfceb3b3192" providerId="LiveId" clId="{B5325D9A-5051-40FD-BB50-69F01948F0DB}" dt="2025-07-10T09:58:17.473" v="953" actId="20577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Carolyn Howitt" userId="ed7c5dfceb3b3192" providerId="LiveId" clId="{B5325D9A-5051-40FD-BB50-69F01948F0DB}" dt="2025-07-10T09:58:46.956" v="1003" actId="20577"/>
          <ac:spMkLst>
            <pc:docMk/>
            <pc:sldMk cId="0" sldId="258"/>
            <ac:spMk id="3" creationId="{DF6D022B-5843-EE81-7897-6737BAEC7D68}"/>
          </ac:spMkLst>
        </pc:spChg>
      </pc:sldChg>
      <pc:sldChg chg="addSp modSp mod setBg">
        <pc:chgData name="Carolyn Howitt" userId="ed7c5dfceb3b3192" providerId="LiveId" clId="{B5325D9A-5051-40FD-BB50-69F01948F0DB}" dt="2025-07-10T09:59:12.945" v="1007" actId="14100"/>
        <pc:sldMkLst>
          <pc:docMk/>
          <pc:sldMk cId="0" sldId="259"/>
        </pc:sldMkLst>
        <pc:spChg chg="mod">
          <ac:chgData name="Carolyn Howitt" userId="ed7c5dfceb3b3192" providerId="LiveId" clId="{B5325D9A-5051-40FD-BB50-69F01948F0DB}" dt="2025-07-10T09:59:12.945" v="1007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Carolyn Howitt" userId="ed7c5dfceb3b3192" providerId="LiveId" clId="{B5325D9A-5051-40FD-BB50-69F01948F0DB}" dt="2025-07-10T09:59:02.341" v="1004"/>
          <ac:spMkLst>
            <pc:docMk/>
            <pc:sldMk cId="0" sldId="259"/>
            <ac:spMk id="3" creationId="{8AE9C859-74EA-8978-D1A4-3C36CF2E0A64}"/>
          </ac:spMkLst>
        </pc:spChg>
      </pc:sldChg>
      <pc:sldChg chg="setBg">
        <pc:chgData name="Carolyn Howitt" userId="ed7c5dfceb3b3192" providerId="LiveId" clId="{B5325D9A-5051-40FD-BB50-69F01948F0DB}" dt="2025-07-10T09:26:26.005" v="1"/>
        <pc:sldMkLst>
          <pc:docMk/>
          <pc:sldMk cId="1812511180" sldId="260"/>
        </pc:sldMkLst>
      </pc:sldChg>
      <pc:sldChg chg="delSp modSp add mod delDesignElem">
        <pc:chgData name="Carolyn Howitt" userId="ed7c5dfceb3b3192" providerId="LiveId" clId="{B5325D9A-5051-40FD-BB50-69F01948F0DB}" dt="2025-07-10T09:41:42.865" v="532" actId="20577"/>
        <pc:sldMkLst>
          <pc:docMk/>
          <pc:sldMk cId="1449212372" sldId="261"/>
        </pc:sldMkLst>
        <pc:spChg chg="mod">
          <ac:chgData name="Carolyn Howitt" userId="ed7c5dfceb3b3192" providerId="LiveId" clId="{B5325D9A-5051-40FD-BB50-69F01948F0DB}" dt="2025-07-10T09:40:12.392" v="313" actId="20577"/>
          <ac:spMkLst>
            <pc:docMk/>
            <pc:sldMk cId="1449212372" sldId="261"/>
            <ac:spMk id="2" creationId="{F3A8071C-1DF4-0115-0DDD-63C474B800A1}"/>
          </ac:spMkLst>
        </pc:spChg>
        <pc:spChg chg="del">
          <ac:chgData name="Carolyn Howitt" userId="ed7c5dfceb3b3192" providerId="LiveId" clId="{B5325D9A-5051-40FD-BB50-69F01948F0DB}" dt="2025-07-10T09:40:05.504" v="286"/>
          <ac:spMkLst>
            <pc:docMk/>
            <pc:sldMk cId="1449212372" sldId="261"/>
            <ac:spMk id="9" creationId="{65B64CF4-3A41-72C1-82DA-4B4BD9507512}"/>
          </ac:spMkLst>
        </pc:spChg>
        <pc:spChg chg="del">
          <ac:chgData name="Carolyn Howitt" userId="ed7c5dfceb3b3192" providerId="LiveId" clId="{B5325D9A-5051-40FD-BB50-69F01948F0DB}" dt="2025-07-10T09:40:05.504" v="286"/>
          <ac:spMkLst>
            <pc:docMk/>
            <pc:sldMk cId="1449212372" sldId="261"/>
            <ac:spMk id="11" creationId="{74CEECA1-F338-5FCA-A8B9-54F5B97D5B05}"/>
          </ac:spMkLst>
        </pc:spChg>
        <pc:graphicFrameChg chg="mod">
          <ac:chgData name="Carolyn Howitt" userId="ed7c5dfceb3b3192" providerId="LiveId" clId="{B5325D9A-5051-40FD-BB50-69F01948F0DB}" dt="2025-07-10T09:41:42.865" v="532" actId="20577"/>
          <ac:graphicFrameMkLst>
            <pc:docMk/>
            <pc:sldMk cId="1449212372" sldId="261"/>
            <ac:graphicFrameMk id="7" creationId="{0D96F3C4-0A72-11F0-24B1-BF08848263A8}"/>
          </ac:graphicFrameMkLst>
        </pc:graphicFrameChg>
        <pc:cxnChg chg="del">
          <ac:chgData name="Carolyn Howitt" userId="ed7c5dfceb3b3192" providerId="LiveId" clId="{B5325D9A-5051-40FD-BB50-69F01948F0DB}" dt="2025-07-10T09:40:05.504" v="286"/>
          <ac:cxnSpMkLst>
            <pc:docMk/>
            <pc:sldMk cId="1449212372" sldId="261"/>
            <ac:cxnSpMk id="10" creationId="{C8F047D8-0B5D-A517-B91A-3322BAD6F7BB}"/>
          </ac:cxnSpMkLst>
        </pc:cxnChg>
      </pc:sldChg>
      <pc:sldChg chg="add del">
        <pc:chgData name="Carolyn Howitt" userId="ed7c5dfceb3b3192" providerId="LiveId" clId="{B5325D9A-5051-40FD-BB50-69F01948F0DB}" dt="2025-07-10T09:27:59.794" v="6" actId="47"/>
        <pc:sldMkLst>
          <pc:docMk/>
          <pc:sldMk cId="1576470991" sldId="261"/>
        </pc:sldMkLst>
      </pc:sldChg>
      <pc:sldChg chg="addSp modSp add del mod modTransition setBg">
        <pc:chgData name="Carolyn Howitt" userId="ed7c5dfceb3b3192" providerId="LiveId" clId="{B5325D9A-5051-40FD-BB50-69F01948F0DB}" dt="2025-07-10T09:27:24.080" v="4" actId="47"/>
        <pc:sldMkLst>
          <pc:docMk/>
          <pc:sldMk cId="1609151561" sldId="261"/>
        </pc:sldMkLst>
        <pc:spChg chg="mod">
          <ac:chgData name="Carolyn Howitt" userId="ed7c5dfceb3b3192" providerId="LiveId" clId="{B5325D9A-5051-40FD-BB50-69F01948F0DB}" dt="2025-07-10T09:27:09.752" v="3" actId="48537"/>
          <ac:spMkLst>
            <pc:docMk/>
            <pc:sldMk cId="1609151561" sldId="261"/>
            <ac:spMk id="2" creationId="{D838FCB3-133E-40CD-32EF-F711E3975B60}"/>
          </ac:spMkLst>
        </pc:spChg>
        <pc:spChg chg="mod">
          <ac:chgData name="Carolyn Howitt" userId="ed7c5dfceb3b3192" providerId="LiveId" clId="{B5325D9A-5051-40FD-BB50-69F01948F0DB}" dt="2025-07-10T09:27:09.752" v="3" actId="48537"/>
          <ac:spMkLst>
            <pc:docMk/>
            <pc:sldMk cId="1609151561" sldId="261"/>
            <ac:spMk id="4" creationId="{F81A912B-5383-6BA0-8886-D61894C2EAB6}"/>
          </ac:spMkLst>
        </pc:spChg>
        <pc:spChg chg="add">
          <ac:chgData name="Carolyn Howitt" userId="ed7c5dfceb3b3192" providerId="LiveId" clId="{B5325D9A-5051-40FD-BB50-69F01948F0DB}" dt="2025-07-10T09:27:09.752" v="3" actId="48537"/>
          <ac:spMkLst>
            <pc:docMk/>
            <pc:sldMk cId="1609151561" sldId="261"/>
            <ac:spMk id="10" creationId="{1CE580D1-F917-4567-AFB4-99AA9B52ADF0}"/>
          </ac:spMkLst>
        </pc:spChg>
        <pc:grpChg chg="add">
          <ac:chgData name="Carolyn Howitt" userId="ed7c5dfceb3b3192" providerId="LiveId" clId="{B5325D9A-5051-40FD-BB50-69F01948F0DB}" dt="2025-07-10T09:27:09.752" v="3" actId="48537"/>
          <ac:grpSpMkLst>
            <pc:docMk/>
            <pc:sldMk cId="1609151561" sldId="261"/>
            <ac:grpSpMk id="18" creationId="{FEB7DF70-0A31-4A61-9C8B-3333776A15B8}"/>
          </ac:grpSpMkLst>
        </pc:grpChg>
        <pc:picChg chg="mod ord">
          <ac:chgData name="Carolyn Howitt" userId="ed7c5dfceb3b3192" providerId="LiveId" clId="{B5325D9A-5051-40FD-BB50-69F01948F0DB}" dt="2025-07-10T09:27:09.752" v="3" actId="48537"/>
          <ac:picMkLst>
            <pc:docMk/>
            <pc:sldMk cId="1609151561" sldId="261"/>
            <ac:picMk id="5" creationId="{34D8D7F0-F34D-4F22-8B03-02FB6D3FD2A3}"/>
          </ac:picMkLst>
        </pc:picChg>
        <pc:picChg chg="add">
          <ac:chgData name="Carolyn Howitt" userId="ed7c5dfceb3b3192" providerId="LiveId" clId="{B5325D9A-5051-40FD-BB50-69F01948F0DB}" dt="2025-07-10T09:27:09.752" v="3" actId="48537"/>
          <ac:picMkLst>
            <pc:docMk/>
            <pc:sldMk cId="1609151561" sldId="261"/>
            <ac:picMk id="12" creationId="{1F5620B8-A2D8-4568-B566-F0453A0D9167}"/>
          </ac:picMkLst>
        </pc:picChg>
        <pc:cxnChg chg="add">
          <ac:chgData name="Carolyn Howitt" userId="ed7c5dfceb3b3192" providerId="LiveId" clId="{B5325D9A-5051-40FD-BB50-69F01948F0DB}" dt="2025-07-10T09:27:09.752" v="3" actId="48537"/>
          <ac:cxnSpMkLst>
            <pc:docMk/>
            <pc:sldMk cId="1609151561" sldId="261"/>
            <ac:cxnSpMk id="14" creationId="{1C7D2BA4-4B7A-4596-8BCC-5CF715423894}"/>
          </ac:cxnSpMkLst>
        </pc:cxnChg>
        <pc:cxnChg chg="add">
          <ac:chgData name="Carolyn Howitt" userId="ed7c5dfceb3b3192" providerId="LiveId" clId="{B5325D9A-5051-40FD-BB50-69F01948F0DB}" dt="2025-07-10T09:27:09.752" v="3" actId="48537"/>
          <ac:cxnSpMkLst>
            <pc:docMk/>
            <pc:sldMk cId="1609151561" sldId="261"/>
            <ac:cxnSpMk id="16" creationId="{C9D4B225-18E9-4C5B-94D8-2ABE6D161E4A}"/>
          </ac:cxnSpMkLst>
        </pc:cxnChg>
      </pc:sldChg>
      <pc:sldChg chg="addSp modSp add del mod ord">
        <pc:chgData name="Carolyn Howitt" userId="ed7c5dfceb3b3192" providerId="LiveId" clId="{B5325D9A-5051-40FD-BB50-69F01948F0DB}" dt="2025-07-10T09:39:44.530" v="280" actId="47"/>
        <pc:sldMkLst>
          <pc:docMk/>
          <pc:sldMk cId="2352643218" sldId="261"/>
        </pc:sldMkLst>
        <pc:spChg chg="mod">
          <ac:chgData name="Carolyn Howitt" userId="ed7c5dfceb3b3192" providerId="LiveId" clId="{B5325D9A-5051-40FD-BB50-69F01948F0DB}" dt="2025-07-10T09:28:20.186" v="38" actId="1076"/>
          <ac:spMkLst>
            <pc:docMk/>
            <pc:sldMk cId="2352643218" sldId="261"/>
            <ac:spMk id="2" creationId="{10CE54F9-D642-4A75-0AF2-06547E0D2029}"/>
          </ac:spMkLst>
        </pc:spChg>
        <pc:spChg chg="add mod">
          <ac:chgData name="Carolyn Howitt" userId="ed7c5dfceb3b3192" providerId="LiveId" clId="{B5325D9A-5051-40FD-BB50-69F01948F0DB}" dt="2025-07-10T09:31:39.326" v="231" actId="1076"/>
          <ac:spMkLst>
            <pc:docMk/>
            <pc:sldMk cId="2352643218" sldId="261"/>
            <ac:spMk id="3" creationId="{E5A0E754-FA44-479A-52DD-4F034E4C6447}"/>
          </ac:spMkLst>
        </pc:spChg>
        <pc:spChg chg="add mod">
          <ac:chgData name="Carolyn Howitt" userId="ed7c5dfceb3b3192" providerId="LiveId" clId="{B5325D9A-5051-40FD-BB50-69F01948F0DB}" dt="2025-07-10T09:31:39.326" v="231" actId="1076"/>
          <ac:spMkLst>
            <pc:docMk/>
            <pc:sldMk cId="2352643218" sldId="261"/>
            <ac:spMk id="4" creationId="{CDE870A8-1AB0-327C-FA9A-EB8F12341456}"/>
          </ac:spMkLst>
        </pc:spChg>
        <pc:spChg chg="add mod">
          <ac:chgData name="Carolyn Howitt" userId="ed7c5dfceb3b3192" providerId="LiveId" clId="{B5325D9A-5051-40FD-BB50-69F01948F0DB}" dt="2025-07-10T09:31:30.040" v="230"/>
          <ac:spMkLst>
            <pc:docMk/>
            <pc:sldMk cId="2352643218" sldId="261"/>
            <ac:spMk id="7" creationId="{CF980AC3-A79F-D381-CB10-5D7AB2687A50}"/>
          </ac:spMkLst>
        </pc:spChg>
        <pc:spChg chg="add mod">
          <ac:chgData name="Carolyn Howitt" userId="ed7c5dfceb3b3192" providerId="LiveId" clId="{B5325D9A-5051-40FD-BB50-69F01948F0DB}" dt="2025-07-10T09:31:56.244" v="247" actId="20577"/>
          <ac:spMkLst>
            <pc:docMk/>
            <pc:sldMk cId="2352643218" sldId="261"/>
            <ac:spMk id="8" creationId="{9328EE5D-1C3E-48DA-B77C-3E7E6C1419D9}"/>
          </ac:spMkLst>
        </pc:spChg>
        <pc:grpChg chg="add mod">
          <ac:chgData name="Carolyn Howitt" userId="ed7c5dfceb3b3192" providerId="LiveId" clId="{B5325D9A-5051-40FD-BB50-69F01948F0DB}" dt="2025-07-10T09:31:39.326" v="231" actId="1076"/>
          <ac:grpSpMkLst>
            <pc:docMk/>
            <pc:sldMk cId="2352643218" sldId="261"/>
            <ac:grpSpMk id="6" creationId="{DEBA6F86-6B5C-6BD0-EEED-EE6ABA440B6C}"/>
          </ac:grpSpMkLst>
        </pc:grpChg>
        <pc:graphicFrameChg chg="mod">
          <ac:chgData name="Carolyn Howitt" userId="ed7c5dfceb3b3192" providerId="LiveId" clId="{B5325D9A-5051-40FD-BB50-69F01948F0DB}" dt="2025-07-10T09:39:29.390" v="279"/>
          <ac:graphicFrameMkLst>
            <pc:docMk/>
            <pc:sldMk cId="2352643218" sldId="261"/>
            <ac:graphicFrameMk id="5" creationId="{32F45737-9832-6EE2-BA5F-F5E45D5E5949}"/>
          </ac:graphicFrameMkLst>
        </pc:graphicFrameChg>
        <pc:picChg chg="add mod">
          <ac:chgData name="Carolyn Howitt" userId="ed7c5dfceb3b3192" providerId="LiveId" clId="{B5325D9A-5051-40FD-BB50-69F01948F0DB}" dt="2025-07-10T09:35:09.361" v="276" actId="1035"/>
          <ac:picMkLst>
            <pc:docMk/>
            <pc:sldMk cId="2352643218" sldId="261"/>
            <ac:picMk id="10" creationId="{4929E4B6-2CE8-6159-330C-7D129DDEB6B0}"/>
          </ac:picMkLst>
        </pc:picChg>
      </pc:sldChg>
      <pc:sldChg chg="add del ord">
        <pc:chgData name="Carolyn Howitt" userId="ed7c5dfceb3b3192" providerId="LiveId" clId="{B5325D9A-5051-40FD-BB50-69F01948F0DB}" dt="2025-07-10T09:40:00.025" v="284" actId="47"/>
        <pc:sldMkLst>
          <pc:docMk/>
          <pc:sldMk cId="4147995085" sldId="261"/>
        </pc:sldMkLst>
      </pc:sldChg>
      <pc:sldChg chg="addSp delSp modSp add mod chgLayout">
        <pc:chgData name="Carolyn Howitt" userId="ed7c5dfceb3b3192" providerId="LiveId" clId="{B5325D9A-5051-40FD-BB50-69F01948F0DB}" dt="2025-07-10T10:04:30.989" v="1070" actId="1076"/>
        <pc:sldMkLst>
          <pc:docMk/>
          <pc:sldMk cId="2039506584" sldId="262"/>
        </pc:sldMkLst>
        <pc:spChg chg="mod ord">
          <ac:chgData name="Carolyn Howitt" userId="ed7c5dfceb3b3192" providerId="LiveId" clId="{B5325D9A-5051-40FD-BB50-69F01948F0DB}" dt="2025-07-10T10:04:30.989" v="1070" actId="1076"/>
          <ac:spMkLst>
            <pc:docMk/>
            <pc:sldMk cId="2039506584" sldId="262"/>
            <ac:spMk id="2" creationId="{0EC4FF72-E7D9-BF33-3748-DD2F35EDC733}"/>
          </ac:spMkLst>
        </pc:spChg>
        <pc:spChg chg="add del mod">
          <ac:chgData name="Carolyn Howitt" userId="ed7c5dfceb3b3192" providerId="LiveId" clId="{B5325D9A-5051-40FD-BB50-69F01948F0DB}" dt="2025-07-10T09:43:21.734" v="535" actId="478"/>
          <ac:spMkLst>
            <pc:docMk/>
            <pc:sldMk cId="2039506584" sldId="262"/>
            <ac:spMk id="4" creationId="{81829C77-F017-AE55-E9FA-D0A927CF7FB6}"/>
          </ac:spMkLst>
        </pc:spChg>
        <pc:spChg chg="add del mod">
          <ac:chgData name="Carolyn Howitt" userId="ed7c5dfceb3b3192" providerId="LiveId" clId="{B5325D9A-5051-40FD-BB50-69F01948F0DB}" dt="2025-07-10T09:43:29.054" v="536" actId="6264"/>
          <ac:spMkLst>
            <pc:docMk/>
            <pc:sldMk cId="2039506584" sldId="262"/>
            <ac:spMk id="6" creationId="{E72221D0-0B83-577C-CD73-B95D2551521D}"/>
          </ac:spMkLst>
        </pc:spChg>
        <pc:spChg chg="add mod ord">
          <ac:chgData name="Carolyn Howitt" userId="ed7c5dfceb3b3192" providerId="LiveId" clId="{B5325D9A-5051-40FD-BB50-69F01948F0DB}" dt="2025-07-10T10:04:27.171" v="1069" actId="1076"/>
          <ac:spMkLst>
            <pc:docMk/>
            <pc:sldMk cId="2039506584" sldId="262"/>
            <ac:spMk id="7" creationId="{ADB8FD26-8FA3-C6D4-5CF3-F78A4768DC62}"/>
          </ac:spMkLst>
        </pc:spChg>
        <pc:graphicFrameChg chg="del">
          <ac:chgData name="Carolyn Howitt" userId="ed7c5dfceb3b3192" providerId="LiveId" clId="{B5325D9A-5051-40FD-BB50-69F01948F0DB}" dt="2025-07-10T09:42:56.375" v="534" actId="478"/>
          <ac:graphicFrameMkLst>
            <pc:docMk/>
            <pc:sldMk cId="2039506584" sldId="262"/>
            <ac:graphicFrameMk id="5" creationId="{0C2E41E9-675C-C8E7-16A8-978206FB2EC1}"/>
          </ac:graphicFrameMkLst>
        </pc:graphicFrameChg>
      </pc:sldChg>
      <pc:sldChg chg="addSp modSp new mod">
        <pc:chgData name="Carolyn Howitt" userId="ed7c5dfceb3b3192" providerId="LiveId" clId="{B5325D9A-5051-40FD-BB50-69F01948F0DB}" dt="2025-07-10T09:56:23.135" v="952" actId="1076"/>
        <pc:sldMkLst>
          <pc:docMk/>
          <pc:sldMk cId="3672235971" sldId="263"/>
        </pc:sldMkLst>
        <pc:spChg chg="add mod">
          <ac:chgData name="Carolyn Howitt" userId="ed7c5dfceb3b3192" providerId="LiveId" clId="{B5325D9A-5051-40FD-BB50-69F01948F0DB}" dt="2025-07-10T09:56:23.135" v="952" actId="1076"/>
          <ac:spMkLst>
            <pc:docMk/>
            <pc:sldMk cId="3672235971" sldId="263"/>
            <ac:spMk id="6" creationId="{275EF15F-1931-83F8-3F83-445FFD2DB2F2}"/>
          </ac:spMkLst>
        </pc:spChg>
        <pc:picChg chg="add mod modCrop">
          <ac:chgData name="Carolyn Howitt" userId="ed7c5dfceb3b3192" providerId="LiveId" clId="{B5325D9A-5051-40FD-BB50-69F01948F0DB}" dt="2025-07-10T09:53:22.660" v="873" actId="732"/>
          <ac:picMkLst>
            <pc:docMk/>
            <pc:sldMk cId="3672235971" sldId="263"/>
            <ac:picMk id="3" creationId="{21DC20A8-4705-49BF-4F52-E786E0562AA7}"/>
          </ac:picMkLst>
        </pc:picChg>
        <pc:picChg chg="add mod ord modCrop">
          <ac:chgData name="Carolyn Howitt" userId="ed7c5dfceb3b3192" providerId="LiveId" clId="{B5325D9A-5051-40FD-BB50-69F01948F0DB}" dt="2025-07-10T09:53:03.947" v="869" actId="732"/>
          <ac:picMkLst>
            <pc:docMk/>
            <pc:sldMk cId="3672235971" sldId="263"/>
            <ac:picMk id="5" creationId="{3E18DFEC-11F8-67A7-58DD-F0FB8DC130BE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29EDE-C9F2-4FA2-9721-5DFE2CDEBF0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FB0CFA2-CFFF-4006-A601-80C912C2BC73}">
      <dgm:prSet/>
      <dgm:spPr/>
      <dgm:t>
        <a:bodyPr/>
        <a:lstStyle/>
        <a:p>
          <a:r>
            <a:rPr lang="en-US"/>
            <a:t>Guidance on career path, job roles, transitions, and long-term goals</a:t>
          </a:r>
        </a:p>
      </dgm:t>
    </dgm:pt>
    <dgm:pt modelId="{B77A8F1D-B6AF-49D7-B747-52F09F480C4F}" type="parTrans" cxnId="{00B9E9C5-DEF2-427E-8164-944CB93A16FF}">
      <dgm:prSet/>
      <dgm:spPr/>
      <dgm:t>
        <a:bodyPr/>
        <a:lstStyle/>
        <a:p>
          <a:endParaRPr lang="en-US"/>
        </a:p>
      </dgm:t>
    </dgm:pt>
    <dgm:pt modelId="{1E700C49-C2DA-4015-B3DD-6B40C9D1BFF2}" type="sibTrans" cxnId="{00B9E9C5-DEF2-427E-8164-944CB93A16FF}">
      <dgm:prSet/>
      <dgm:spPr/>
      <dgm:t>
        <a:bodyPr/>
        <a:lstStyle/>
        <a:p>
          <a:endParaRPr lang="en-US"/>
        </a:p>
      </dgm:t>
    </dgm:pt>
    <dgm:pt modelId="{CE24F801-6693-459F-AE0C-30FAB6977F43}">
      <dgm:prSet/>
      <dgm:spPr/>
      <dgm:t>
        <a:bodyPr/>
        <a:lstStyle/>
        <a:p>
          <a:r>
            <a:rPr lang="en-US"/>
            <a:t>Setting realistic and achievable career goals</a:t>
          </a:r>
        </a:p>
      </dgm:t>
    </dgm:pt>
    <dgm:pt modelId="{F68D331F-C38B-4439-833B-5A263C7BF47C}" type="parTrans" cxnId="{30CF51F3-F0F6-43F7-B054-182D3C39DC95}">
      <dgm:prSet/>
      <dgm:spPr/>
      <dgm:t>
        <a:bodyPr/>
        <a:lstStyle/>
        <a:p>
          <a:endParaRPr lang="en-US"/>
        </a:p>
      </dgm:t>
    </dgm:pt>
    <dgm:pt modelId="{4BDD95D0-BEAC-4A24-B63F-67144369CDBE}" type="sibTrans" cxnId="{30CF51F3-F0F6-43F7-B054-182D3C39DC95}">
      <dgm:prSet/>
      <dgm:spPr/>
      <dgm:t>
        <a:bodyPr/>
        <a:lstStyle/>
        <a:p>
          <a:endParaRPr lang="en-US"/>
        </a:p>
      </dgm:t>
    </dgm:pt>
    <dgm:pt modelId="{F787EF82-B901-4921-AF50-335D367A20EB}">
      <dgm:prSet/>
      <dgm:spPr/>
      <dgm:t>
        <a:bodyPr/>
        <a:lstStyle/>
        <a:p>
          <a:r>
            <a:rPr lang="en-US"/>
            <a:t>Development of leadership, communication, and problem-solving skills</a:t>
          </a:r>
        </a:p>
      </dgm:t>
    </dgm:pt>
    <dgm:pt modelId="{3E1B0259-819D-4AE2-AAF0-D6545F4BC63D}" type="parTrans" cxnId="{3F622756-1C57-40D3-94FE-ADD2C0AA8E4E}">
      <dgm:prSet/>
      <dgm:spPr/>
      <dgm:t>
        <a:bodyPr/>
        <a:lstStyle/>
        <a:p>
          <a:endParaRPr lang="en-US"/>
        </a:p>
      </dgm:t>
    </dgm:pt>
    <dgm:pt modelId="{A54F0D40-AA3A-4004-9FB4-69CAC626CEE5}" type="sibTrans" cxnId="{3F622756-1C57-40D3-94FE-ADD2C0AA8E4E}">
      <dgm:prSet/>
      <dgm:spPr/>
      <dgm:t>
        <a:bodyPr/>
        <a:lstStyle/>
        <a:p>
          <a:endParaRPr lang="en-US"/>
        </a:p>
      </dgm:t>
    </dgm:pt>
    <dgm:pt modelId="{89216797-4AF1-498F-AF29-842A3DE3832F}">
      <dgm:prSet/>
      <dgm:spPr/>
      <dgm:t>
        <a:bodyPr/>
        <a:lstStyle/>
        <a:p>
          <a:r>
            <a:rPr lang="en-US"/>
            <a:t>Hands-on guidance for mastering technical skills</a:t>
          </a:r>
        </a:p>
      </dgm:t>
    </dgm:pt>
    <dgm:pt modelId="{523108B9-4D7A-4E12-BA60-CFF7F10A12C9}" type="parTrans" cxnId="{E5A4831D-59C1-4A32-A10A-6A61CC5EF17A}">
      <dgm:prSet/>
      <dgm:spPr/>
      <dgm:t>
        <a:bodyPr/>
        <a:lstStyle/>
        <a:p>
          <a:endParaRPr lang="en-US"/>
        </a:p>
      </dgm:t>
    </dgm:pt>
    <dgm:pt modelId="{8DC6709D-29E7-4AEE-BD29-1185629D0298}" type="sibTrans" cxnId="{E5A4831D-59C1-4A32-A10A-6A61CC5EF17A}">
      <dgm:prSet/>
      <dgm:spPr/>
      <dgm:t>
        <a:bodyPr/>
        <a:lstStyle/>
        <a:p>
          <a:endParaRPr lang="en-US"/>
        </a:p>
      </dgm:t>
    </dgm:pt>
    <dgm:pt modelId="{0DB70B17-AEAC-4B9E-9073-6D2AD2A73D15}">
      <dgm:prSet/>
      <dgm:spPr/>
      <dgm:t>
        <a:bodyPr/>
        <a:lstStyle/>
        <a:p>
          <a:r>
            <a:rPr lang="en-US"/>
            <a:t>Building a strengths profile to focus on strengths and manage weaknesses</a:t>
          </a:r>
        </a:p>
      </dgm:t>
    </dgm:pt>
    <dgm:pt modelId="{6E17E5A1-D390-4618-A116-4C85B3CFAEAD}" type="parTrans" cxnId="{5940D391-B3D9-4D8D-B7C6-8CE3D97F77B1}">
      <dgm:prSet/>
      <dgm:spPr/>
      <dgm:t>
        <a:bodyPr/>
        <a:lstStyle/>
        <a:p>
          <a:endParaRPr lang="en-US"/>
        </a:p>
      </dgm:t>
    </dgm:pt>
    <dgm:pt modelId="{167CD715-5BC7-4041-92E5-F1AFA21FC4E0}" type="sibTrans" cxnId="{5940D391-B3D9-4D8D-B7C6-8CE3D97F77B1}">
      <dgm:prSet/>
      <dgm:spPr/>
      <dgm:t>
        <a:bodyPr/>
        <a:lstStyle/>
        <a:p>
          <a:endParaRPr lang="en-US"/>
        </a:p>
      </dgm:t>
    </dgm:pt>
    <dgm:pt modelId="{682C1286-5268-404C-9747-978E892E0DC2}" type="pres">
      <dgm:prSet presAssocID="{10A29EDE-C9F2-4FA2-9721-5DFE2CDEBF02}" presName="diagram" presStyleCnt="0">
        <dgm:presLayoutVars>
          <dgm:dir/>
          <dgm:resizeHandles val="exact"/>
        </dgm:presLayoutVars>
      </dgm:prSet>
      <dgm:spPr/>
    </dgm:pt>
    <dgm:pt modelId="{00CC9CFA-F28D-4183-8AF0-65B36113A7F3}" type="pres">
      <dgm:prSet presAssocID="{1FB0CFA2-CFFF-4006-A601-80C912C2BC73}" presName="node" presStyleLbl="node1" presStyleIdx="0" presStyleCnt="5">
        <dgm:presLayoutVars>
          <dgm:bulletEnabled val="1"/>
        </dgm:presLayoutVars>
      </dgm:prSet>
      <dgm:spPr/>
    </dgm:pt>
    <dgm:pt modelId="{78A4D9AE-F78D-43B2-9C91-B0801134F7FC}" type="pres">
      <dgm:prSet presAssocID="{1E700C49-C2DA-4015-B3DD-6B40C9D1BFF2}" presName="sibTrans" presStyleCnt="0"/>
      <dgm:spPr/>
    </dgm:pt>
    <dgm:pt modelId="{96B2DB51-0165-4850-97A8-D5BC5D460F6C}" type="pres">
      <dgm:prSet presAssocID="{CE24F801-6693-459F-AE0C-30FAB6977F43}" presName="node" presStyleLbl="node1" presStyleIdx="1" presStyleCnt="5">
        <dgm:presLayoutVars>
          <dgm:bulletEnabled val="1"/>
        </dgm:presLayoutVars>
      </dgm:prSet>
      <dgm:spPr/>
    </dgm:pt>
    <dgm:pt modelId="{8A286880-79A6-404E-8ADC-1382AB45246B}" type="pres">
      <dgm:prSet presAssocID="{4BDD95D0-BEAC-4A24-B63F-67144369CDBE}" presName="sibTrans" presStyleCnt="0"/>
      <dgm:spPr/>
    </dgm:pt>
    <dgm:pt modelId="{6E15D541-DDD9-4D90-9205-99519C68026F}" type="pres">
      <dgm:prSet presAssocID="{F787EF82-B901-4921-AF50-335D367A20EB}" presName="node" presStyleLbl="node1" presStyleIdx="2" presStyleCnt="5">
        <dgm:presLayoutVars>
          <dgm:bulletEnabled val="1"/>
        </dgm:presLayoutVars>
      </dgm:prSet>
      <dgm:spPr/>
    </dgm:pt>
    <dgm:pt modelId="{E93E0DF8-FB18-4C27-AF1E-EFDF8F97AA4D}" type="pres">
      <dgm:prSet presAssocID="{A54F0D40-AA3A-4004-9FB4-69CAC626CEE5}" presName="sibTrans" presStyleCnt="0"/>
      <dgm:spPr/>
    </dgm:pt>
    <dgm:pt modelId="{39F1E488-3FCB-43D6-9A66-6C9AC4D34184}" type="pres">
      <dgm:prSet presAssocID="{89216797-4AF1-498F-AF29-842A3DE3832F}" presName="node" presStyleLbl="node1" presStyleIdx="3" presStyleCnt="5">
        <dgm:presLayoutVars>
          <dgm:bulletEnabled val="1"/>
        </dgm:presLayoutVars>
      </dgm:prSet>
      <dgm:spPr/>
    </dgm:pt>
    <dgm:pt modelId="{0F7E0A4A-6181-4B8F-A2C9-D5A0441CE4D4}" type="pres">
      <dgm:prSet presAssocID="{8DC6709D-29E7-4AEE-BD29-1185629D0298}" presName="sibTrans" presStyleCnt="0"/>
      <dgm:spPr/>
    </dgm:pt>
    <dgm:pt modelId="{7F513206-0CDA-4693-8DBD-BA452FCF847A}" type="pres">
      <dgm:prSet presAssocID="{0DB70B17-AEAC-4B9E-9073-6D2AD2A73D15}" presName="node" presStyleLbl="node1" presStyleIdx="4" presStyleCnt="5">
        <dgm:presLayoutVars>
          <dgm:bulletEnabled val="1"/>
        </dgm:presLayoutVars>
      </dgm:prSet>
      <dgm:spPr/>
    </dgm:pt>
  </dgm:ptLst>
  <dgm:cxnLst>
    <dgm:cxn modelId="{E5A4831D-59C1-4A32-A10A-6A61CC5EF17A}" srcId="{10A29EDE-C9F2-4FA2-9721-5DFE2CDEBF02}" destId="{89216797-4AF1-498F-AF29-842A3DE3832F}" srcOrd="3" destOrd="0" parTransId="{523108B9-4D7A-4E12-BA60-CFF7F10A12C9}" sibTransId="{8DC6709D-29E7-4AEE-BD29-1185629D0298}"/>
    <dgm:cxn modelId="{36A6351E-DFA3-423A-821C-E74C0FDAE695}" type="presOf" srcId="{10A29EDE-C9F2-4FA2-9721-5DFE2CDEBF02}" destId="{682C1286-5268-404C-9747-978E892E0DC2}" srcOrd="0" destOrd="0" presId="urn:microsoft.com/office/officeart/2005/8/layout/default"/>
    <dgm:cxn modelId="{35BDDA3D-C333-49FB-93B0-280214C0FEDC}" type="presOf" srcId="{CE24F801-6693-459F-AE0C-30FAB6977F43}" destId="{96B2DB51-0165-4850-97A8-D5BC5D460F6C}" srcOrd="0" destOrd="0" presId="urn:microsoft.com/office/officeart/2005/8/layout/default"/>
    <dgm:cxn modelId="{50E85164-8721-4235-A746-6C261FD2F384}" type="presOf" srcId="{1FB0CFA2-CFFF-4006-A601-80C912C2BC73}" destId="{00CC9CFA-F28D-4183-8AF0-65B36113A7F3}" srcOrd="0" destOrd="0" presId="urn:microsoft.com/office/officeart/2005/8/layout/default"/>
    <dgm:cxn modelId="{3F622756-1C57-40D3-94FE-ADD2C0AA8E4E}" srcId="{10A29EDE-C9F2-4FA2-9721-5DFE2CDEBF02}" destId="{F787EF82-B901-4921-AF50-335D367A20EB}" srcOrd="2" destOrd="0" parTransId="{3E1B0259-819D-4AE2-AAF0-D6545F4BC63D}" sibTransId="{A54F0D40-AA3A-4004-9FB4-69CAC626CEE5}"/>
    <dgm:cxn modelId="{881DDF7F-75C0-4951-AFAE-0F08EB2E7D56}" type="presOf" srcId="{F787EF82-B901-4921-AF50-335D367A20EB}" destId="{6E15D541-DDD9-4D90-9205-99519C68026F}" srcOrd="0" destOrd="0" presId="urn:microsoft.com/office/officeart/2005/8/layout/default"/>
    <dgm:cxn modelId="{3B912E80-DD06-4778-9429-BFA3E2A0C363}" type="presOf" srcId="{89216797-4AF1-498F-AF29-842A3DE3832F}" destId="{39F1E488-3FCB-43D6-9A66-6C9AC4D34184}" srcOrd="0" destOrd="0" presId="urn:microsoft.com/office/officeart/2005/8/layout/default"/>
    <dgm:cxn modelId="{5940D391-B3D9-4D8D-B7C6-8CE3D97F77B1}" srcId="{10A29EDE-C9F2-4FA2-9721-5DFE2CDEBF02}" destId="{0DB70B17-AEAC-4B9E-9073-6D2AD2A73D15}" srcOrd="4" destOrd="0" parTransId="{6E17E5A1-D390-4618-A116-4C85B3CFAEAD}" sibTransId="{167CD715-5BC7-4041-92E5-F1AFA21FC4E0}"/>
    <dgm:cxn modelId="{A0F6CA97-6FA6-44B7-BD6A-2220703A1735}" type="presOf" srcId="{0DB70B17-AEAC-4B9E-9073-6D2AD2A73D15}" destId="{7F513206-0CDA-4693-8DBD-BA452FCF847A}" srcOrd="0" destOrd="0" presId="urn:microsoft.com/office/officeart/2005/8/layout/default"/>
    <dgm:cxn modelId="{00B9E9C5-DEF2-427E-8164-944CB93A16FF}" srcId="{10A29EDE-C9F2-4FA2-9721-5DFE2CDEBF02}" destId="{1FB0CFA2-CFFF-4006-A601-80C912C2BC73}" srcOrd="0" destOrd="0" parTransId="{B77A8F1D-B6AF-49D7-B747-52F09F480C4F}" sibTransId="{1E700C49-C2DA-4015-B3DD-6B40C9D1BFF2}"/>
    <dgm:cxn modelId="{30CF51F3-F0F6-43F7-B054-182D3C39DC95}" srcId="{10A29EDE-C9F2-4FA2-9721-5DFE2CDEBF02}" destId="{CE24F801-6693-459F-AE0C-30FAB6977F43}" srcOrd="1" destOrd="0" parTransId="{F68D331F-C38B-4439-833B-5A263C7BF47C}" sibTransId="{4BDD95D0-BEAC-4A24-B63F-67144369CDBE}"/>
    <dgm:cxn modelId="{D550DFC8-B14B-42FE-AB25-66A03F8FF8FD}" type="presParOf" srcId="{682C1286-5268-404C-9747-978E892E0DC2}" destId="{00CC9CFA-F28D-4183-8AF0-65B36113A7F3}" srcOrd="0" destOrd="0" presId="urn:microsoft.com/office/officeart/2005/8/layout/default"/>
    <dgm:cxn modelId="{FE8A2087-A9F6-4FAA-B254-DBD98D6BF6F7}" type="presParOf" srcId="{682C1286-5268-404C-9747-978E892E0DC2}" destId="{78A4D9AE-F78D-43B2-9C91-B0801134F7FC}" srcOrd="1" destOrd="0" presId="urn:microsoft.com/office/officeart/2005/8/layout/default"/>
    <dgm:cxn modelId="{3F39FBE2-01D8-420A-B4B3-92AB53712FC8}" type="presParOf" srcId="{682C1286-5268-404C-9747-978E892E0DC2}" destId="{96B2DB51-0165-4850-97A8-D5BC5D460F6C}" srcOrd="2" destOrd="0" presId="urn:microsoft.com/office/officeart/2005/8/layout/default"/>
    <dgm:cxn modelId="{A92EA368-332F-4C6A-BE8F-A2B0A680972B}" type="presParOf" srcId="{682C1286-5268-404C-9747-978E892E0DC2}" destId="{8A286880-79A6-404E-8ADC-1382AB45246B}" srcOrd="3" destOrd="0" presId="urn:microsoft.com/office/officeart/2005/8/layout/default"/>
    <dgm:cxn modelId="{5383DFF7-DDE1-43CA-B914-55CD95CD8E15}" type="presParOf" srcId="{682C1286-5268-404C-9747-978E892E0DC2}" destId="{6E15D541-DDD9-4D90-9205-99519C68026F}" srcOrd="4" destOrd="0" presId="urn:microsoft.com/office/officeart/2005/8/layout/default"/>
    <dgm:cxn modelId="{D0775758-B496-4DE7-A629-C336E0BC913F}" type="presParOf" srcId="{682C1286-5268-404C-9747-978E892E0DC2}" destId="{E93E0DF8-FB18-4C27-AF1E-EFDF8F97AA4D}" srcOrd="5" destOrd="0" presId="urn:microsoft.com/office/officeart/2005/8/layout/default"/>
    <dgm:cxn modelId="{DF260E40-3C50-4001-A3C9-147AA292537E}" type="presParOf" srcId="{682C1286-5268-404C-9747-978E892E0DC2}" destId="{39F1E488-3FCB-43D6-9A66-6C9AC4D34184}" srcOrd="6" destOrd="0" presId="urn:microsoft.com/office/officeart/2005/8/layout/default"/>
    <dgm:cxn modelId="{850F3584-8F1C-472D-9E77-48DD7CBBAAFF}" type="presParOf" srcId="{682C1286-5268-404C-9747-978E892E0DC2}" destId="{0F7E0A4A-6181-4B8F-A2C9-D5A0441CE4D4}" srcOrd="7" destOrd="0" presId="urn:microsoft.com/office/officeart/2005/8/layout/default"/>
    <dgm:cxn modelId="{6366BCD8-5787-45B6-AEB8-65B37073A4CD}" type="presParOf" srcId="{682C1286-5268-404C-9747-978E892E0DC2}" destId="{7F513206-0CDA-4693-8DBD-BA452FCF84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78DD3-C2B6-4137-84C6-69477B22F39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44C0B18-0FBC-460F-80CB-F047A2D214DA}">
      <dgm:prSet/>
      <dgm:spPr/>
      <dgm:t>
        <a:bodyPr/>
        <a:lstStyle/>
        <a:p>
          <a:pPr>
            <a:defRPr cap="all"/>
          </a:pPr>
          <a:r>
            <a:rPr lang="en-US"/>
            <a:t>Boost in self-esteem and confidence through strengths</a:t>
          </a:r>
        </a:p>
      </dgm:t>
    </dgm:pt>
    <dgm:pt modelId="{F5D1505A-6B5E-4B97-BAC1-E69C486D9CC7}" type="parTrans" cxnId="{1B301851-7B23-4AFD-BAA6-B542C8E49C6B}">
      <dgm:prSet/>
      <dgm:spPr/>
      <dgm:t>
        <a:bodyPr/>
        <a:lstStyle/>
        <a:p>
          <a:endParaRPr lang="en-US"/>
        </a:p>
      </dgm:t>
    </dgm:pt>
    <dgm:pt modelId="{9FD4CCAF-4F4D-49EE-8E16-B89FB7560DB9}" type="sibTrans" cxnId="{1B301851-7B23-4AFD-BAA6-B542C8E49C6B}">
      <dgm:prSet/>
      <dgm:spPr/>
      <dgm:t>
        <a:bodyPr/>
        <a:lstStyle/>
        <a:p>
          <a:endParaRPr lang="en-US"/>
        </a:p>
      </dgm:t>
    </dgm:pt>
    <dgm:pt modelId="{7B5C48B4-B0DB-4DBD-97FD-A905130939C3}">
      <dgm:prSet/>
      <dgm:spPr/>
      <dgm:t>
        <a:bodyPr/>
        <a:lstStyle/>
        <a:p>
          <a:pPr>
            <a:defRPr cap="all"/>
          </a:pPr>
          <a:r>
            <a:rPr lang="en-US"/>
            <a:t>Improved decision-making abilities</a:t>
          </a:r>
        </a:p>
      </dgm:t>
    </dgm:pt>
    <dgm:pt modelId="{B2F595D1-F6C6-48D5-B87C-7AE3102B953C}" type="parTrans" cxnId="{4AA2841E-414E-4F20-8632-282BFC102E3B}">
      <dgm:prSet/>
      <dgm:spPr/>
      <dgm:t>
        <a:bodyPr/>
        <a:lstStyle/>
        <a:p>
          <a:endParaRPr lang="en-US"/>
        </a:p>
      </dgm:t>
    </dgm:pt>
    <dgm:pt modelId="{5AC50E74-61A1-482F-B46A-A0412EDF9825}" type="sibTrans" cxnId="{4AA2841E-414E-4F20-8632-282BFC102E3B}">
      <dgm:prSet/>
      <dgm:spPr/>
      <dgm:t>
        <a:bodyPr/>
        <a:lstStyle/>
        <a:p>
          <a:endParaRPr lang="en-US"/>
        </a:p>
      </dgm:t>
    </dgm:pt>
    <dgm:pt modelId="{78410DF3-3058-41A3-9AF7-EA7ACB546018}">
      <dgm:prSet/>
      <dgm:spPr/>
      <dgm:t>
        <a:bodyPr/>
        <a:lstStyle/>
        <a:p>
          <a:pPr>
            <a:defRPr cap="all"/>
          </a:pPr>
          <a:r>
            <a:rPr lang="en-US"/>
            <a:t>Access to mentor's professional network and industry exposure</a:t>
          </a:r>
        </a:p>
      </dgm:t>
    </dgm:pt>
    <dgm:pt modelId="{367D7099-0857-4F0F-9C97-400887710363}" type="parTrans" cxnId="{14E2D98A-B518-435F-A4C9-B4DA8D7FDF6A}">
      <dgm:prSet/>
      <dgm:spPr/>
      <dgm:t>
        <a:bodyPr/>
        <a:lstStyle/>
        <a:p>
          <a:endParaRPr lang="en-US"/>
        </a:p>
      </dgm:t>
    </dgm:pt>
    <dgm:pt modelId="{364F8623-FBCB-44FD-9CF8-AABB23A1D56D}" type="sibTrans" cxnId="{14E2D98A-B518-435F-A4C9-B4DA8D7FDF6A}">
      <dgm:prSet/>
      <dgm:spPr/>
      <dgm:t>
        <a:bodyPr/>
        <a:lstStyle/>
        <a:p>
          <a:endParaRPr lang="en-US"/>
        </a:p>
      </dgm:t>
    </dgm:pt>
    <dgm:pt modelId="{5D06A01C-74BC-4848-83F4-4E6F30349426}">
      <dgm:prSet/>
      <dgm:spPr/>
      <dgm:t>
        <a:bodyPr/>
        <a:lstStyle/>
        <a:p>
          <a:pPr>
            <a:defRPr cap="all"/>
          </a:pPr>
          <a:r>
            <a:rPr lang="en-US"/>
            <a:t>Emotional support and resilience building</a:t>
          </a:r>
        </a:p>
      </dgm:t>
    </dgm:pt>
    <dgm:pt modelId="{48DEBC10-0F71-4DA9-9CFF-E29EE6E1B75E}" type="parTrans" cxnId="{BBB26F5E-A51F-42D6-ACE6-9EF36DB2D19A}">
      <dgm:prSet/>
      <dgm:spPr/>
      <dgm:t>
        <a:bodyPr/>
        <a:lstStyle/>
        <a:p>
          <a:endParaRPr lang="en-US"/>
        </a:p>
      </dgm:t>
    </dgm:pt>
    <dgm:pt modelId="{4E7A8017-2081-44AE-A993-C4DEDB0C646A}" type="sibTrans" cxnId="{BBB26F5E-A51F-42D6-ACE6-9EF36DB2D19A}">
      <dgm:prSet/>
      <dgm:spPr/>
      <dgm:t>
        <a:bodyPr/>
        <a:lstStyle/>
        <a:p>
          <a:endParaRPr lang="en-US"/>
        </a:p>
      </dgm:t>
    </dgm:pt>
    <dgm:pt modelId="{CFC962CF-F8BD-4632-B567-034AC5649658}">
      <dgm:prSet/>
      <dgm:spPr/>
      <dgm:t>
        <a:bodyPr/>
        <a:lstStyle/>
        <a:p>
          <a:pPr>
            <a:defRPr cap="all"/>
          </a:pPr>
          <a:r>
            <a:rPr lang="en-US"/>
            <a:t>Guidance on work-life balance for a fulfilling life</a:t>
          </a:r>
        </a:p>
      </dgm:t>
    </dgm:pt>
    <dgm:pt modelId="{F4175BE3-45C7-4485-90AD-CBF237F637EA}" type="parTrans" cxnId="{00A3B786-02BD-43CB-B70E-315EDCC3BCD6}">
      <dgm:prSet/>
      <dgm:spPr/>
      <dgm:t>
        <a:bodyPr/>
        <a:lstStyle/>
        <a:p>
          <a:endParaRPr lang="en-US"/>
        </a:p>
      </dgm:t>
    </dgm:pt>
    <dgm:pt modelId="{A04D973E-270E-419B-98AE-EAEFEB0F275F}" type="sibTrans" cxnId="{00A3B786-02BD-43CB-B70E-315EDCC3BCD6}">
      <dgm:prSet/>
      <dgm:spPr/>
      <dgm:t>
        <a:bodyPr/>
        <a:lstStyle/>
        <a:p>
          <a:endParaRPr lang="en-US"/>
        </a:p>
      </dgm:t>
    </dgm:pt>
    <dgm:pt modelId="{66FCCDF6-AED4-4CF1-B118-2D7D1E3376F1}" type="pres">
      <dgm:prSet presAssocID="{60978DD3-C2B6-4137-84C6-69477B22F39F}" presName="root" presStyleCnt="0">
        <dgm:presLayoutVars>
          <dgm:dir/>
          <dgm:resizeHandles val="exact"/>
        </dgm:presLayoutVars>
      </dgm:prSet>
      <dgm:spPr/>
    </dgm:pt>
    <dgm:pt modelId="{616D422A-3987-4782-B6A3-70A8D34C563C}" type="pres">
      <dgm:prSet presAssocID="{544C0B18-0FBC-460F-80CB-F047A2D214DA}" presName="compNode" presStyleCnt="0"/>
      <dgm:spPr/>
    </dgm:pt>
    <dgm:pt modelId="{261365EE-057C-4C32-80AF-2B76CF9E932F}" type="pres">
      <dgm:prSet presAssocID="{544C0B18-0FBC-460F-80CB-F047A2D214DA}" presName="iconBgRect" presStyleLbl="bgShp" presStyleIdx="0" presStyleCnt="5"/>
      <dgm:spPr/>
    </dgm:pt>
    <dgm:pt modelId="{1934FD3F-B27C-4523-A793-95EB669C2B49}" type="pres">
      <dgm:prSet presAssocID="{544C0B18-0FBC-460F-80CB-F047A2D214D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00B00034-08A1-43AF-BF58-2D67C13589F8}" type="pres">
      <dgm:prSet presAssocID="{544C0B18-0FBC-460F-80CB-F047A2D214DA}" presName="spaceRect" presStyleCnt="0"/>
      <dgm:spPr/>
    </dgm:pt>
    <dgm:pt modelId="{49D0C16B-1093-4E1A-8B91-7CD085C05871}" type="pres">
      <dgm:prSet presAssocID="{544C0B18-0FBC-460F-80CB-F047A2D214DA}" presName="textRect" presStyleLbl="revTx" presStyleIdx="0" presStyleCnt="5">
        <dgm:presLayoutVars>
          <dgm:chMax val="1"/>
          <dgm:chPref val="1"/>
        </dgm:presLayoutVars>
      </dgm:prSet>
      <dgm:spPr/>
    </dgm:pt>
    <dgm:pt modelId="{AC97A381-543C-4CAA-8351-DF23030485FD}" type="pres">
      <dgm:prSet presAssocID="{9FD4CCAF-4F4D-49EE-8E16-B89FB7560DB9}" presName="sibTrans" presStyleCnt="0"/>
      <dgm:spPr/>
    </dgm:pt>
    <dgm:pt modelId="{8E135B6D-90EB-4B5F-A38C-3D593D58DD86}" type="pres">
      <dgm:prSet presAssocID="{7B5C48B4-B0DB-4DBD-97FD-A905130939C3}" presName="compNode" presStyleCnt="0"/>
      <dgm:spPr/>
    </dgm:pt>
    <dgm:pt modelId="{076243CA-F8FD-4B5E-A0B9-380651B1F3DD}" type="pres">
      <dgm:prSet presAssocID="{7B5C48B4-B0DB-4DBD-97FD-A905130939C3}" presName="iconBgRect" presStyleLbl="bgShp" presStyleIdx="1" presStyleCnt="5"/>
      <dgm:spPr/>
    </dgm:pt>
    <dgm:pt modelId="{A7E306E4-A863-4953-B34D-C293A4F34A69}" type="pres">
      <dgm:prSet presAssocID="{7B5C48B4-B0DB-4DBD-97FD-A905130939C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1F156BE-8398-4365-BEEA-849D72082BBB}" type="pres">
      <dgm:prSet presAssocID="{7B5C48B4-B0DB-4DBD-97FD-A905130939C3}" presName="spaceRect" presStyleCnt="0"/>
      <dgm:spPr/>
    </dgm:pt>
    <dgm:pt modelId="{8FBDDF10-3534-4C5E-BCF8-5ADB73FF469E}" type="pres">
      <dgm:prSet presAssocID="{7B5C48B4-B0DB-4DBD-97FD-A905130939C3}" presName="textRect" presStyleLbl="revTx" presStyleIdx="1" presStyleCnt="5">
        <dgm:presLayoutVars>
          <dgm:chMax val="1"/>
          <dgm:chPref val="1"/>
        </dgm:presLayoutVars>
      </dgm:prSet>
      <dgm:spPr/>
    </dgm:pt>
    <dgm:pt modelId="{36C9ECA7-579A-4664-AE1B-F6D889BB4ADC}" type="pres">
      <dgm:prSet presAssocID="{5AC50E74-61A1-482F-B46A-A0412EDF9825}" presName="sibTrans" presStyleCnt="0"/>
      <dgm:spPr/>
    </dgm:pt>
    <dgm:pt modelId="{5483CA31-F5A2-49D3-9409-F93121E9040E}" type="pres">
      <dgm:prSet presAssocID="{78410DF3-3058-41A3-9AF7-EA7ACB546018}" presName="compNode" presStyleCnt="0"/>
      <dgm:spPr/>
    </dgm:pt>
    <dgm:pt modelId="{52E338CF-DE5B-4DE4-9F9E-069A07B8EAAF}" type="pres">
      <dgm:prSet presAssocID="{78410DF3-3058-41A3-9AF7-EA7ACB546018}" presName="iconBgRect" presStyleLbl="bgShp" presStyleIdx="2" presStyleCnt="5"/>
      <dgm:spPr/>
    </dgm:pt>
    <dgm:pt modelId="{DFE8F0A8-A4B0-4754-9DF0-625E6BADA5E0}" type="pres">
      <dgm:prSet presAssocID="{78410DF3-3058-41A3-9AF7-EA7ACB5460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8528BB2-1BF6-4676-B856-537B0605E56F}" type="pres">
      <dgm:prSet presAssocID="{78410DF3-3058-41A3-9AF7-EA7ACB546018}" presName="spaceRect" presStyleCnt="0"/>
      <dgm:spPr/>
    </dgm:pt>
    <dgm:pt modelId="{28862D64-17BB-40F7-8DB6-04EE9002ADE6}" type="pres">
      <dgm:prSet presAssocID="{78410DF3-3058-41A3-9AF7-EA7ACB546018}" presName="textRect" presStyleLbl="revTx" presStyleIdx="2" presStyleCnt="5">
        <dgm:presLayoutVars>
          <dgm:chMax val="1"/>
          <dgm:chPref val="1"/>
        </dgm:presLayoutVars>
      </dgm:prSet>
      <dgm:spPr/>
    </dgm:pt>
    <dgm:pt modelId="{4773F8B2-ECEF-41DF-AA46-B7DE6873991E}" type="pres">
      <dgm:prSet presAssocID="{364F8623-FBCB-44FD-9CF8-AABB23A1D56D}" presName="sibTrans" presStyleCnt="0"/>
      <dgm:spPr/>
    </dgm:pt>
    <dgm:pt modelId="{FD9D675C-FE8B-46E8-8D51-D707BA82CDAC}" type="pres">
      <dgm:prSet presAssocID="{5D06A01C-74BC-4848-83F4-4E6F30349426}" presName="compNode" presStyleCnt="0"/>
      <dgm:spPr/>
    </dgm:pt>
    <dgm:pt modelId="{4752427E-B041-4F8E-BB10-1CF04FDA5A4F}" type="pres">
      <dgm:prSet presAssocID="{5D06A01C-74BC-4848-83F4-4E6F30349426}" presName="iconBgRect" presStyleLbl="bgShp" presStyleIdx="3" presStyleCnt="5"/>
      <dgm:spPr/>
    </dgm:pt>
    <dgm:pt modelId="{AC1B3416-ADBB-4FB9-9D34-FF967ED945B2}" type="pres">
      <dgm:prSet presAssocID="{5D06A01C-74BC-4848-83F4-4E6F3034942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20D29AC1-8095-4F08-A9D0-CF43AC58F240}" type="pres">
      <dgm:prSet presAssocID="{5D06A01C-74BC-4848-83F4-4E6F30349426}" presName="spaceRect" presStyleCnt="0"/>
      <dgm:spPr/>
    </dgm:pt>
    <dgm:pt modelId="{9804A84D-2C51-4903-A5A1-D1E2E7A2C0D2}" type="pres">
      <dgm:prSet presAssocID="{5D06A01C-74BC-4848-83F4-4E6F30349426}" presName="textRect" presStyleLbl="revTx" presStyleIdx="3" presStyleCnt="5">
        <dgm:presLayoutVars>
          <dgm:chMax val="1"/>
          <dgm:chPref val="1"/>
        </dgm:presLayoutVars>
      </dgm:prSet>
      <dgm:spPr/>
    </dgm:pt>
    <dgm:pt modelId="{C506234B-0E22-4080-9D70-63CA627CC6DE}" type="pres">
      <dgm:prSet presAssocID="{4E7A8017-2081-44AE-A993-C4DEDB0C646A}" presName="sibTrans" presStyleCnt="0"/>
      <dgm:spPr/>
    </dgm:pt>
    <dgm:pt modelId="{C9695BFC-4597-43C8-92C2-3A97740CFBD6}" type="pres">
      <dgm:prSet presAssocID="{CFC962CF-F8BD-4632-B567-034AC5649658}" presName="compNode" presStyleCnt="0"/>
      <dgm:spPr/>
    </dgm:pt>
    <dgm:pt modelId="{619507B4-472D-43E2-8740-DE0CB80D39BD}" type="pres">
      <dgm:prSet presAssocID="{CFC962CF-F8BD-4632-B567-034AC5649658}" presName="iconBgRect" presStyleLbl="bgShp" presStyleIdx="4" presStyleCnt="5"/>
      <dgm:spPr/>
    </dgm:pt>
    <dgm:pt modelId="{4EFA6B46-5F5E-4DFA-AC6F-DB238AC67B29}" type="pres">
      <dgm:prSet presAssocID="{CFC962CF-F8BD-4632-B567-034AC564965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2477479-2866-4436-B457-DE2CC2B82FAE}" type="pres">
      <dgm:prSet presAssocID="{CFC962CF-F8BD-4632-B567-034AC5649658}" presName="spaceRect" presStyleCnt="0"/>
      <dgm:spPr/>
    </dgm:pt>
    <dgm:pt modelId="{0C792263-A90E-405C-AB8B-41831859C3DD}" type="pres">
      <dgm:prSet presAssocID="{CFC962CF-F8BD-4632-B567-034AC564965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AA2841E-414E-4F20-8632-282BFC102E3B}" srcId="{60978DD3-C2B6-4137-84C6-69477B22F39F}" destId="{7B5C48B4-B0DB-4DBD-97FD-A905130939C3}" srcOrd="1" destOrd="0" parTransId="{B2F595D1-F6C6-48D5-B87C-7AE3102B953C}" sibTransId="{5AC50E74-61A1-482F-B46A-A0412EDF9825}"/>
    <dgm:cxn modelId="{41AB0E3B-73CB-4EC0-A32B-C8AB717924EF}" type="presOf" srcId="{CFC962CF-F8BD-4632-B567-034AC5649658}" destId="{0C792263-A90E-405C-AB8B-41831859C3DD}" srcOrd="0" destOrd="0" presId="urn:microsoft.com/office/officeart/2018/5/layout/IconCircleLabelList"/>
    <dgm:cxn modelId="{BBB26F5E-A51F-42D6-ACE6-9EF36DB2D19A}" srcId="{60978DD3-C2B6-4137-84C6-69477B22F39F}" destId="{5D06A01C-74BC-4848-83F4-4E6F30349426}" srcOrd="3" destOrd="0" parTransId="{48DEBC10-0F71-4DA9-9CFF-E29EE6E1B75E}" sibTransId="{4E7A8017-2081-44AE-A993-C4DEDB0C646A}"/>
    <dgm:cxn modelId="{1F4EFF45-ACB4-4D68-82FE-96ACFB08AEA4}" type="presOf" srcId="{78410DF3-3058-41A3-9AF7-EA7ACB546018}" destId="{28862D64-17BB-40F7-8DB6-04EE9002ADE6}" srcOrd="0" destOrd="0" presId="urn:microsoft.com/office/officeart/2018/5/layout/IconCircleLabelList"/>
    <dgm:cxn modelId="{1B301851-7B23-4AFD-BAA6-B542C8E49C6B}" srcId="{60978DD3-C2B6-4137-84C6-69477B22F39F}" destId="{544C0B18-0FBC-460F-80CB-F047A2D214DA}" srcOrd="0" destOrd="0" parTransId="{F5D1505A-6B5E-4B97-BAC1-E69C486D9CC7}" sibTransId="{9FD4CCAF-4F4D-49EE-8E16-B89FB7560DB9}"/>
    <dgm:cxn modelId="{08A58257-02CD-49C9-8768-5A1E2439559B}" type="presOf" srcId="{544C0B18-0FBC-460F-80CB-F047A2D214DA}" destId="{49D0C16B-1093-4E1A-8B91-7CD085C05871}" srcOrd="0" destOrd="0" presId="urn:microsoft.com/office/officeart/2018/5/layout/IconCircleLabelList"/>
    <dgm:cxn modelId="{00A3B786-02BD-43CB-B70E-315EDCC3BCD6}" srcId="{60978DD3-C2B6-4137-84C6-69477B22F39F}" destId="{CFC962CF-F8BD-4632-B567-034AC5649658}" srcOrd="4" destOrd="0" parTransId="{F4175BE3-45C7-4485-90AD-CBF237F637EA}" sibTransId="{A04D973E-270E-419B-98AE-EAEFEB0F275F}"/>
    <dgm:cxn modelId="{14E2D98A-B518-435F-A4C9-B4DA8D7FDF6A}" srcId="{60978DD3-C2B6-4137-84C6-69477B22F39F}" destId="{78410DF3-3058-41A3-9AF7-EA7ACB546018}" srcOrd="2" destOrd="0" parTransId="{367D7099-0857-4F0F-9C97-400887710363}" sibTransId="{364F8623-FBCB-44FD-9CF8-AABB23A1D56D}"/>
    <dgm:cxn modelId="{F5571AC6-7D39-4121-8BA0-4A4BE9A35A85}" type="presOf" srcId="{60978DD3-C2B6-4137-84C6-69477B22F39F}" destId="{66FCCDF6-AED4-4CF1-B118-2D7D1E3376F1}" srcOrd="0" destOrd="0" presId="urn:microsoft.com/office/officeart/2018/5/layout/IconCircleLabelList"/>
    <dgm:cxn modelId="{195FF8E2-1536-4D3B-96BF-43A0B62F8B99}" type="presOf" srcId="{5D06A01C-74BC-4848-83F4-4E6F30349426}" destId="{9804A84D-2C51-4903-A5A1-D1E2E7A2C0D2}" srcOrd="0" destOrd="0" presId="urn:microsoft.com/office/officeart/2018/5/layout/IconCircleLabelList"/>
    <dgm:cxn modelId="{B65A1CFB-B232-4EDD-8617-3D2856836D61}" type="presOf" srcId="{7B5C48B4-B0DB-4DBD-97FD-A905130939C3}" destId="{8FBDDF10-3534-4C5E-BCF8-5ADB73FF469E}" srcOrd="0" destOrd="0" presId="urn:microsoft.com/office/officeart/2018/5/layout/IconCircleLabelList"/>
    <dgm:cxn modelId="{F0BCE996-AF75-4685-9B8F-4C0DCB94C147}" type="presParOf" srcId="{66FCCDF6-AED4-4CF1-B118-2D7D1E3376F1}" destId="{616D422A-3987-4782-B6A3-70A8D34C563C}" srcOrd="0" destOrd="0" presId="urn:microsoft.com/office/officeart/2018/5/layout/IconCircleLabelList"/>
    <dgm:cxn modelId="{57643EE9-A2BB-4743-ACCA-0743C9BBC19D}" type="presParOf" srcId="{616D422A-3987-4782-B6A3-70A8D34C563C}" destId="{261365EE-057C-4C32-80AF-2B76CF9E932F}" srcOrd="0" destOrd="0" presId="urn:microsoft.com/office/officeart/2018/5/layout/IconCircleLabelList"/>
    <dgm:cxn modelId="{67132716-2799-4C27-9661-A4F105EAE73C}" type="presParOf" srcId="{616D422A-3987-4782-B6A3-70A8D34C563C}" destId="{1934FD3F-B27C-4523-A793-95EB669C2B49}" srcOrd="1" destOrd="0" presId="urn:microsoft.com/office/officeart/2018/5/layout/IconCircleLabelList"/>
    <dgm:cxn modelId="{23D20098-129F-490A-AB9F-52FD268E91E2}" type="presParOf" srcId="{616D422A-3987-4782-B6A3-70A8D34C563C}" destId="{00B00034-08A1-43AF-BF58-2D67C13589F8}" srcOrd="2" destOrd="0" presId="urn:microsoft.com/office/officeart/2018/5/layout/IconCircleLabelList"/>
    <dgm:cxn modelId="{0A454DBC-D624-4F71-9B0B-53FDA0AB4F47}" type="presParOf" srcId="{616D422A-3987-4782-B6A3-70A8D34C563C}" destId="{49D0C16B-1093-4E1A-8B91-7CD085C05871}" srcOrd="3" destOrd="0" presId="urn:microsoft.com/office/officeart/2018/5/layout/IconCircleLabelList"/>
    <dgm:cxn modelId="{5BF9A401-458D-42EC-B9CA-D02468EBDEA1}" type="presParOf" srcId="{66FCCDF6-AED4-4CF1-B118-2D7D1E3376F1}" destId="{AC97A381-543C-4CAA-8351-DF23030485FD}" srcOrd="1" destOrd="0" presId="urn:microsoft.com/office/officeart/2018/5/layout/IconCircleLabelList"/>
    <dgm:cxn modelId="{72A68344-BC6B-43D7-80F0-80941C03EBB7}" type="presParOf" srcId="{66FCCDF6-AED4-4CF1-B118-2D7D1E3376F1}" destId="{8E135B6D-90EB-4B5F-A38C-3D593D58DD86}" srcOrd="2" destOrd="0" presId="urn:microsoft.com/office/officeart/2018/5/layout/IconCircleLabelList"/>
    <dgm:cxn modelId="{71D08054-CB91-4AEF-9109-836159202E3D}" type="presParOf" srcId="{8E135B6D-90EB-4B5F-A38C-3D593D58DD86}" destId="{076243CA-F8FD-4B5E-A0B9-380651B1F3DD}" srcOrd="0" destOrd="0" presId="urn:microsoft.com/office/officeart/2018/5/layout/IconCircleLabelList"/>
    <dgm:cxn modelId="{16F593AC-DD47-459D-9252-89B04C8DED84}" type="presParOf" srcId="{8E135B6D-90EB-4B5F-A38C-3D593D58DD86}" destId="{A7E306E4-A863-4953-B34D-C293A4F34A69}" srcOrd="1" destOrd="0" presId="urn:microsoft.com/office/officeart/2018/5/layout/IconCircleLabelList"/>
    <dgm:cxn modelId="{B19803C9-3F24-41E9-B8DA-0D4A87FE6D1F}" type="presParOf" srcId="{8E135B6D-90EB-4B5F-A38C-3D593D58DD86}" destId="{11F156BE-8398-4365-BEEA-849D72082BBB}" srcOrd="2" destOrd="0" presId="urn:microsoft.com/office/officeart/2018/5/layout/IconCircleLabelList"/>
    <dgm:cxn modelId="{122813E6-E4A1-4196-B31A-C4DEAF89700C}" type="presParOf" srcId="{8E135B6D-90EB-4B5F-A38C-3D593D58DD86}" destId="{8FBDDF10-3534-4C5E-BCF8-5ADB73FF469E}" srcOrd="3" destOrd="0" presId="urn:microsoft.com/office/officeart/2018/5/layout/IconCircleLabelList"/>
    <dgm:cxn modelId="{CA5D7721-754E-4DE9-A61A-367A6C40B1AC}" type="presParOf" srcId="{66FCCDF6-AED4-4CF1-B118-2D7D1E3376F1}" destId="{36C9ECA7-579A-4664-AE1B-F6D889BB4ADC}" srcOrd="3" destOrd="0" presId="urn:microsoft.com/office/officeart/2018/5/layout/IconCircleLabelList"/>
    <dgm:cxn modelId="{DE3CEBE3-2279-42D3-B30B-517076E65735}" type="presParOf" srcId="{66FCCDF6-AED4-4CF1-B118-2D7D1E3376F1}" destId="{5483CA31-F5A2-49D3-9409-F93121E9040E}" srcOrd="4" destOrd="0" presId="urn:microsoft.com/office/officeart/2018/5/layout/IconCircleLabelList"/>
    <dgm:cxn modelId="{7D03322E-5E81-4E42-A563-CD84242A4C45}" type="presParOf" srcId="{5483CA31-F5A2-49D3-9409-F93121E9040E}" destId="{52E338CF-DE5B-4DE4-9F9E-069A07B8EAAF}" srcOrd="0" destOrd="0" presId="urn:microsoft.com/office/officeart/2018/5/layout/IconCircleLabelList"/>
    <dgm:cxn modelId="{D251E8BC-509B-46EF-9E1A-38D83DE11157}" type="presParOf" srcId="{5483CA31-F5A2-49D3-9409-F93121E9040E}" destId="{DFE8F0A8-A4B0-4754-9DF0-625E6BADA5E0}" srcOrd="1" destOrd="0" presId="urn:microsoft.com/office/officeart/2018/5/layout/IconCircleLabelList"/>
    <dgm:cxn modelId="{DB9477A9-9387-4675-97E9-3879DE18E5CD}" type="presParOf" srcId="{5483CA31-F5A2-49D3-9409-F93121E9040E}" destId="{E8528BB2-1BF6-4676-B856-537B0605E56F}" srcOrd="2" destOrd="0" presId="urn:microsoft.com/office/officeart/2018/5/layout/IconCircleLabelList"/>
    <dgm:cxn modelId="{ABD87A3B-B2E3-4AB3-B271-EDCD37ED59A8}" type="presParOf" srcId="{5483CA31-F5A2-49D3-9409-F93121E9040E}" destId="{28862D64-17BB-40F7-8DB6-04EE9002ADE6}" srcOrd="3" destOrd="0" presId="urn:microsoft.com/office/officeart/2018/5/layout/IconCircleLabelList"/>
    <dgm:cxn modelId="{7B24E8E6-882C-4264-B7A6-B2E2CEFFBF1C}" type="presParOf" srcId="{66FCCDF6-AED4-4CF1-B118-2D7D1E3376F1}" destId="{4773F8B2-ECEF-41DF-AA46-B7DE6873991E}" srcOrd="5" destOrd="0" presId="urn:microsoft.com/office/officeart/2018/5/layout/IconCircleLabelList"/>
    <dgm:cxn modelId="{EEB33995-5657-4782-9CB8-31CFFF90D710}" type="presParOf" srcId="{66FCCDF6-AED4-4CF1-B118-2D7D1E3376F1}" destId="{FD9D675C-FE8B-46E8-8D51-D707BA82CDAC}" srcOrd="6" destOrd="0" presId="urn:microsoft.com/office/officeart/2018/5/layout/IconCircleLabelList"/>
    <dgm:cxn modelId="{BCC412EB-03BE-4A06-AA5A-FD10A6D96CB4}" type="presParOf" srcId="{FD9D675C-FE8B-46E8-8D51-D707BA82CDAC}" destId="{4752427E-B041-4F8E-BB10-1CF04FDA5A4F}" srcOrd="0" destOrd="0" presId="urn:microsoft.com/office/officeart/2018/5/layout/IconCircleLabelList"/>
    <dgm:cxn modelId="{DAEB8760-09D3-4CF1-A427-3D19AD18A409}" type="presParOf" srcId="{FD9D675C-FE8B-46E8-8D51-D707BA82CDAC}" destId="{AC1B3416-ADBB-4FB9-9D34-FF967ED945B2}" srcOrd="1" destOrd="0" presId="urn:microsoft.com/office/officeart/2018/5/layout/IconCircleLabelList"/>
    <dgm:cxn modelId="{F56224D4-4EE7-47C0-8DD8-C9E09E81E3E0}" type="presParOf" srcId="{FD9D675C-FE8B-46E8-8D51-D707BA82CDAC}" destId="{20D29AC1-8095-4F08-A9D0-CF43AC58F240}" srcOrd="2" destOrd="0" presId="urn:microsoft.com/office/officeart/2018/5/layout/IconCircleLabelList"/>
    <dgm:cxn modelId="{16D3B725-FE4A-4601-B932-ED20B0EE2E06}" type="presParOf" srcId="{FD9D675C-FE8B-46E8-8D51-D707BA82CDAC}" destId="{9804A84D-2C51-4903-A5A1-D1E2E7A2C0D2}" srcOrd="3" destOrd="0" presId="urn:microsoft.com/office/officeart/2018/5/layout/IconCircleLabelList"/>
    <dgm:cxn modelId="{8164F34E-27C5-42DE-ABF5-777740CF7D1E}" type="presParOf" srcId="{66FCCDF6-AED4-4CF1-B118-2D7D1E3376F1}" destId="{C506234B-0E22-4080-9D70-63CA627CC6DE}" srcOrd="7" destOrd="0" presId="urn:microsoft.com/office/officeart/2018/5/layout/IconCircleLabelList"/>
    <dgm:cxn modelId="{5DC766C4-14EE-4A83-8DE4-30B031526212}" type="presParOf" srcId="{66FCCDF6-AED4-4CF1-B118-2D7D1E3376F1}" destId="{C9695BFC-4597-43C8-92C2-3A97740CFBD6}" srcOrd="8" destOrd="0" presId="urn:microsoft.com/office/officeart/2018/5/layout/IconCircleLabelList"/>
    <dgm:cxn modelId="{4629236E-FC67-4877-840B-F60F818135BB}" type="presParOf" srcId="{C9695BFC-4597-43C8-92C2-3A97740CFBD6}" destId="{619507B4-472D-43E2-8740-DE0CB80D39BD}" srcOrd="0" destOrd="0" presId="urn:microsoft.com/office/officeart/2018/5/layout/IconCircleLabelList"/>
    <dgm:cxn modelId="{6F5E8D97-01E3-4780-B08E-5C580E9E97F7}" type="presParOf" srcId="{C9695BFC-4597-43C8-92C2-3A97740CFBD6}" destId="{4EFA6B46-5F5E-4DFA-AC6F-DB238AC67B29}" srcOrd="1" destOrd="0" presId="urn:microsoft.com/office/officeart/2018/5/layout/IconCircleLabelList"/>
    <dgm:cxn modelId="{C9E0BBA6-3C11-4922-B90F-D183EE81E6BE}" type="presParOf" srcId="{C9695BFC-4597-43C8-92C2-3A97740CFBD6}" destId="{32477479-2866-4436-B457-DE2CC2B82FAE}" srcOrd="2" destOrd="0" presId="urn:microsoft.com/office/officeart/2018/5/layout/IconCircleLabelList"/>
    <dgm:cxn modelId="{F595576B-3A05-4221-88B1-0A26E56114EE}" type="presParOf" srcId="{C9695BFC-4597-43C8-92C2-3A97740CFBD6}" destId="{0C792263-A90E-405C-AB8B-41831859C3D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1141D-C01D-46A6-99EB-A9917CF2F1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AD40BE7-5278-4375-BB7C-C3D0F964B688}">
      <dgm:prSet/>
      <dgm:spPr/>
      <dgm:t>
        <a:bodyPr/>
        <a:lstStyle/>
        <a:p>
          <a:r>
            <a:rPr lang="en-US"/>
            <a:t>Improved workplace performance and productivity</a:t>
          </a:r>
        </a:p>
      </dgm:t>
    </dgm:pt>
    <dgm:pt modelId="{318BE0FF-55ED-4EDD-852B-2E5A47198082}" type="parTrans" cxnId="{ABC4BB71-6936-45D6-85A7-6C3B4EF17E7A}">
      <dgm:prSet/>
      <dgm:spPr/>
      <dgm:t>
        <a:bodyPr/>
        <a:lstStyle/>
        <a:p>
          <a:endParaRPr lang="en-US"/>
        </a:p>
      </dgm:t>
    </dgm:pt>
    <dgm:pt modelId="{60E283DD-F40F-4956-B46B-2AB53447AF04}" type="sibTrans" cxnId="{ABC4BB71-6936-45D6-85A7-6C3B4EF17E7A}">
      <dgm:prSet/>
      <dgm:spPr/>
      <dgm:t>
        <a:bodyPr/>
        <a:lstStyle/>
        <a:p>
          <a:endParaRPr lang="en-US"/>
        </a:p>
      </dgm:t>
    </dgm:pt>
    <dgm:pt modelId="{2F76DD87-65D8-4B0D-AD10-A00974A84203}">
      <dgm:prSet/>
      <dgm:spPr/>
      <dgm:t>
        <a:bodyPr/>
        <a:lstStyle/>
        <a:p>
          <a:r>
            <a:rPr lang="en-GB"/>
            <a:t>More meaningful </a:t>
          </a:r>
          <a:r>
            <a:rPr lang="en-US"/>
            <a:t>performance reviews</a:t>
          </a:r>
        </a:p>
      </dgm:t>
    </dgm:pt>
    <dgm:pt modelId="{DB7CDC80-7ADB-4B73-92E1-E6F037C0D873}" type="parTrans" cxnId="{204B4E2E-CD1F-43FF-8C57-2428D842C24D}">
      <dgm:prSet/>
      <dgm:spPr/>
      <dgm:t>
        <a:bodyPr/>
        <a:lstStyle/>
        <a:p>
          <a:endParaRPr lang="en-US"/>
        </a:p>
      </dgm:t>
    </dgm:pt>
    <dgm:pt modelId="{6C342C25-7EA3-42EB-A3B3-5C30B252BD83}" type="sibTrans" cxnId="{204B4E2E-CD1F-43FF-8C57-2428D842C24D}">
      <dgm:prSet/>
      <dgm:spPr/>
      <dgm:t>
        <a:bodyPr/>
        <a:lstStyle/>
        <a:p>
          <a:endParaRPr lang="en-US"/>
        </a:p>
      </dgm:t>
    </dgm:pt>
    <dgm:pt modelId="{E9C1FB11-071A-412E-9741-7007CA5EB771}">
      <dgm:prSet/>
      <dgm:spPr/>
      <dgm:t>
        <a:bodyPr/>
        <a:lstStyle/>
        <a:p>
          <a:r>
            <a:rPr lang="en-US"/>
            <a:t>Transformative mentoring experience with tools and support to thrive</a:t>
          </a:r>
        </a:p>
      </dgm:t>
    </dgm:pt>
    <dgm:pt modelId="{D7AD93CB-BB15-4237-8901-7F669382B2B4}" type="parTrans" cxnId="{7ECB2AE5-A794-4CF3-AB73-F1823AAF2B6E}">
      <dgm:prSet/>
      <dgm:spPr/>
      <dgm:t>
        <a:bodyPr/>
        <a:lstStyle/>
        <a:p>
          <a:endParaRPr lang="en-US"/>
        </a:p>
      </dgm:t>
    </dgm:pt>
    <dgm:pt modelId="{3ED6E90C-39D7-4490-B0CA-D6A5F0587ED4}" type="sibTrans" cxnId="{7ECB2AE5-A794-4CF3-AB73-F1823AAF2B6E}">
      <dgm:prSet/>
      <dgm:spPr/>
      <dgm:t>
        <a:bodyPr/>
        <a:lstStyle/>
        <a:p>
          <a:endParaRPr lang="en-US"/>
        </a:p>
      </dgm:t>
    </dgm:pt>
    <dgm:pt modelId="{07CF8A2E-3815-4216-BD76-59754FD0E4AF}" type="pres">
      <dgm:prSet presAssocID="{1E61141D-C01D-46A6-99EB-A9917CF2F1EB}" presName="root" presStyleCnt="0">
        <dgm:presLayoutVars>
          <dgm:dir/>
          <dgm:resizeHandles val="exact"/>
        </dgm:presLayoutVars>
      </dgm:prSet>
      <dgm:spPr/>
    </dgm:pt>
    <dgm:pt modelId="{05F19987-5B41-4575-BE1E-59FFA87A1574}" type="pres">
      <dgm:prSet presAssocID="{DAD40BE7-5278-4375-BB7C-C3D0F964B688}" presName="compNode" presStyleCnt="0"/>
      <dgm:spPr/>
    </dgm:pt>
    <dgm:pt modelId="{337F4723-8B2C-43AE-AF61-D974E02EEB78}" type="pres">
      <dgm:prSet presAssocID="{DAD40BE7-5278-4375-BB7C-C3D0F964B688}" presName="bgRect" presStyleLbl="bgShp" presStyleIdx="0" presStyleCnt="3"/>
      <dgm:spPr/>
    </dgm:pt>
    <dgm:pt modelId="{B1A9CD66-4917-468D-8B6E-A1BBC202BD70}" type="pres">
      <dgm:prSet presAssocID="{DAD40BE7-5278-4375-BB7C-C3D0F964B6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282201A-40DD-46A1-A837-56E64E4F2BB3}" type="pres">
      <dgm:prSet presAssocID="{DAD40BE7-5278-4375-BB7C-C3D0F964B688}" presName="spaceRect" presStyleCnt="0"/>
      <dgm:spPr/>
    </dgm:pt>
    <dgm:pt modelId="{DC38E437-F91F-4C2E-8247-3935C5CE2F7D}" type="pres">
      <dgm:prSet presAssocID="{DAD40BE7-5278-4375-BB7C-C3D0F964B688}" presName="parTx" presStyleLbl="revTx" presStyleIdx="0" presStyleCnt="3">
        <dgm:presLayoutVars>
          <dgm:chMax val="0"/>
          <dgm:chPref val="0"/>
        </dgm:presLayoutVars>
      </dgm:prSet>
      <dgm:spPr/>
    </dgm:pt>
    <dgm:pt modelId="{B33A39A0-9AE6-4DB4-A9AE-61D0F01CE5BC}" type="pres">
      <dgm:prSet presAssocID="{60E283DD-F40F-4956-B46B-2AB53447AF04}" presName="sibTrans" presStyleCnt="0"/>
      <dgm:spPr/>
    </dgm:pt>
    <dgm:pt modelId="{13B7F40F-9372-4A0F-AC00-6CEE196B7E26}" type="pres">
      <dgm:prSet presAssocID="{2F76DD87-65D8-4B0D-AD10-A00974A84203}" presName="compNode" presStyleCnt="0"/>
      <dgm:spPr/>
    </dgm:pt>
    <dgm:pt modelId="{FC25850D-16B6-4BBA-B658-44E942C863CB}" type="pres">
      <dgm:prSet presAssocID="{2F76DD87-65D8-4B0D-AD10-A00974A84203}" presName="bgRect" presStyleLbl="bgShp" presStyleIdx="1" presStyleCnt="3"/>
      <dgm:spPr/>
    </dgm:pt>
    <dgm:pt modelId="{E7323FDD-63D2-43C4-B890-2AD8EA18FAB7}" type="pres">
      <dgm:prSet presAssocID="{2F76DD87-65D8-4B0D-AD10-A00974A842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A34C0989-32AE-42F7-A6D4-FAA2FF305550}" type="pres">
      <dgm:prSet presAssocID="{2F76DD87-65D8-4B0D-AD10-A00974A84203}" presName="spaceRect" presStyleCnt="0"/>
      <dgm:spPr/>
    </dgm:pt>
    <dgm:pt modelId="{0F2ED8A8-0A93-4D4F-8DA7-6B81EFF8F464}" type="pres">
      <dgm:prSet presAssocID="{2F76DD87-65D8-4B0D-AD10-A00974A84203}" presName="parTx" presStyleLbl="revTx" presStyleIdx="1" presStyleCnt="3">
        <dgm:presLayoutVars>
          <dgm:chMax val="0"/>
          <dgm:chPref val="0"/>
        </dgm:presLayoutVars>
      </dgm:prSet>
      <dgm:spPr/>
    </dgm:pt>
    <dgm:pt modelId="{822986A4-B9E2-4CF1-BD83-28AA88C1543F}" type="pres">
      <dgm:prSet presAssocID="{6C342C25-7EA3-42EB-A3B3-5C30B252BD83}" presName="sibTrans" presStyleCnt="0"/>
      <dgm:spPr/>
    </dgm:pt>
    <dgm:pt modelId="{5DDA0B5D-D550-41F9-A074-463683D5EDC7}" type="pres">
      <dgm:prSet presAssocID="{E9C1FB11-071A-412E-9741-7007CA5EB771}" presName="compNode" presStyleCnt="0"/>
      <dgm:spPr/>
    </dgm:pt>
    <dgm:pt modelId="{4E4FB884-E083-4C77-A5B8-7CCEE7A04953}" type="pres">
      <dgm:prSet presAssocID="{E9C1FB11-071A-412E-9741-7007CA5EB771}" presName="bgRect" presStyleLbl="bgShp" presStyleIdx="2" presStyleCnt="3"/>
      <dgm:spPr/>
    </dgm:pt>
    <dgm:pt modelId="{DA469FAD-8EC7-4B4A-8AE8-E51BF7498901}" type="pres">
      <dgm:prSet presAssocID="{E9C1FB11-071A-412E-9741-7007CA5EB7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B0A7300-9127-4B7A-9BD6-6305E47DE932}" type="pres">
      <dgm:prSet presAssocID="{E9C1FB11-071A-412E-9741-7007CA5EB771}" presName="spaceRect" presStyleCnt="0"/>
      <dgm:spPr/>
    </dgm:pt>
    <dgm:pt modelId="{33B5C624-569A-4678-8E26-75385A686067}" type="pres">
      <dgm:prSet presAssocID="{E9C1FB11-071A-412E-9741-7007CA5EB7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C44621-753E-4AC6-9CB1-9F068D5BB7EE}" type="presOf" srcId="{DAD40BE7-5278-4375-BB7C-C3D0F964B688}" destId="{DC38E437-F91F-4C2E-8247-3935C5CE2F7D}" srcOrd="0" destOrd="0" presId="urn:microsoft.com/office/officeart/2018/2/layout/IconVerticalSolidList"/>
    <dgm:cxn modelId="{204B4E2E-CD1F-43FF-8C57-2428D842C24D}" srcId="{1E61141D-C01D-46A6-99EB-A9917CF2F1EB}" destId="{2F76DD87-65D8-4B0D-AD10-A00974A84203}" srcOrd="1" destOrd="0" parTransId="{DB7CDC80-7ADB-4B73-92E1-E6F037C0D873}" sibTransId="{6C342C25-7EA3-42EB-A3B3-5C30B252BD83}"/>
    <dgm:cxn modelId="{FC772E4F-8C69-4AB0-85BB-7FAC463BF3D1}" type="presOf" srcId="{1E61141D-C01D-46A6-99EB-A9917CF2F1EB}" destId="{07CF8A2E-3815-4216-BD76-59754FD0E4AF}" srcOrd="0" destOrd="0" presId="urn:microsoft.com/office/officeart/2018/2/layout/IconVerticalSolidList"/>
    <dgm:cxn modelId="{ABC4BB71-6936-45D6-85A7-6C3B4EF17E7A}" srcId="{1E61141D-C01D-46A6-99EB-A9917CF2F1EB}" destId="{DAD40BE7-5278-4375-BB7C-C3D0F964B688}" srcOrd="0" destOrd="0" parTransId="{318BE0FF-55ED-4EDD-852B-2E5A47198082}" sibTransId="{60E283DD-F40F-4956-B46B-2AB53447AF04}"/>
    <dgm:cxn modelId="{3C3B535A-ADED-44A4-A6BB-DC446928A0A8}" type="presOf" srcId="{E9C1FB11-071A-412E-9741-7007CA5EB771}" destId="{33B5C624-569A-4678-8E26-75385A686067}" srcOrd="0" destOrd="0" presId="urn:microsoft.com/office/officeart/2018/2/layout/IconVerticalSolidList"/>
    <dgm:cxn modelId="{8F5CC6DB-C5CD-460C-8093-C8F3544AA4B7}" type="presOf" srcId="{2F76DD87-65D8-4B0D-AD10-A00974A84203}" destId="{0F2ED8A8-0A93-4D4F-8DA7-6B81EFF8F464}" srcOrd="0" destOrd="0" presId="urn:microsoft.com/office/officeart/2018/2/layout/IconVerticalSolidList"/>
    <dgm:cxn modelId="{7ECB2AE5-A794-4CF3-AB73-F1823AAF2B6E}" srcId="{1E61141D-C01D-46A6-99EB-A9917CF2F1EB}" destId="{E9C1FB11-071A-412E-9741-7007CA5EB771}" srcOrd="2" destOrd="0" parTransId="{D7AD93CB-BB15-4237-8901-7F669382B2B4}" sibTransId="{3ED6E90C-39D7-4490-B0CA-D6A5F0587ED4}"/>
    <dgm:cxn modelId="{E5E2E4D5-944C-4547-978E-271FB0FAF09A}" type="presParOf" srcId="{07CF8A2E-3815-4216-BD76-59754FD0E4AF}" destId="{05F19987-5B41-4575-BE1E-59FFA87A1574}" srcOrd="0" destOrd="0" presId="urn:microsoft.com/office/officeart/2018/2/layout/IconVerticalSolidList"/>
    <dgm:cxn modelId="{40B8B681-5F10-4C56-A12B-C38AC4E50B7F}" type="presParOf" srcId="{05F19987-5B41-4575-BE1E-59FFA87A1574}" destId="{337F4723-8B2C-43AE-AF61-D974E02EEB78}" srcOrd="0" destOrd="0" presId="urn:microsoft.com/office/officeart/2018/2/layout/IconVerticalSolidList"/>
    <dgm:cxn modelId="{1B9B1EEF-7D80-4097-8F4E-4132FF49A73B}" type="presParOf" srcId="{05F19987-5B41-4575-BE1E-59FFA87A1574}" destId="{B1A9CD66-4917-468D-8B6E-A1BBC202BD70}" srcOrd="1" destOrd="0" presId="urn:microsoft.com/office/officeart/2018/2/layout/IconVerticalSolidList"/>
    <dgm:cxn modelId="{BC0DFC15-ECD3-4AEC-BAB0-35DCF087825D}" type="presParOf" srcId="{05F19987-5B41-4575-BE1E-59FFA87A1574}" destId="{E282201A-40DD-46A1-A837-56E64E4F2BB3}" srcOrd="2" destOrd="0" presId="urn:microsoft.com/office/officeart/2018/2/layout/IconVerticalSolidList"/>
    <dgm:cxn modelId="{16B33C1D-2C10-4685-8F7B-673CF1ADD49C}" type="presParOf" srcId="{05F19987-5B41-4575-BE1E-59FFA87A1574}" destId="{DC38E437-F91F-4C2E-8247-3935C5CE2F7D}" srcOrd="3" destOrd="0" presId="urn:microsoft.com/office/officeart/2018/2/layout/IconVerticalSolidList"/>
    <dgm:cxn modelId="{02A016E7-0657-4A74-8B46-16FA224DFC3E}" type="presParOf" srcId="{07CF8A2E-3815-4216-BD76-59754FD0E4AF}" destId="{B33A39A0-9AE6-4DB4-A9AE-61D0F01CE5BC}" srcOrd="1" destOrd="0" presId="urn:microsoft.com/office/officeart/2018/2/layout/IconVerticalSolidList"/>
    <dgm:cxn modelId="{794CA58A-8F3C-4AD9-A99F-D612DE606D02}" type="presParOf" srcId="{07CF8A2E-3815-4216-BD76-59754FD0E4AF}" destId="{13B7F40F-9372-4A0F-AC00-6CEE196B7E26}" srcOrd="2" destOrd="0" presId="urn:microsoft.com/office/officeart/2018/2/layout/IconVerticalSolidList"/>
    <dgm:cxn modelId="{F502638A-C607-4876-BFF3-2AC3B008AF72}" type="presParOf" srcId="{13B7F40F-9372-4A0F-AC00-6CEE196B7E26}" destId="{FC25850D-16B6-4BBA-B658-44E942C863CB}" srcOrd="0" destOrd="0" presId="urn:microsoft.com/office/officeart/2018/2/layout/IconVerticalSolidList"/>
    <dgm:cxn modelId="{4FAA5383-6FFF-47FF-97C4-FA3A8AEBBE67}" type="presParOf" srcId="{13B7F40F-9372-4A0F-AC00-6CEE196B7E26}" destId="{E7323FDD-63D2-43C4-B890-2AD8EA18FAB7}" srcOrd="1" destOrd="0" presId="urn:microsoft.com/office/officeart/2018/2/layout/IconVerticalSolidList"/>
    <dgm:cxn modelId="{4EEE7D7A-C45C-45D0-906A-229F6F53FD69}" type="presParOf" srcId="{13B7F40F-9372-4A0F-AC00-6CEE196B7E26}" destId="{A34C0989-32AE-42F7-A6D4-FAA2FF305550}" srcOrd="2" destOrd="0" presId="urn:microsoft.com/office/officeart/2018/2/layout/IconVerticalSolidList"/>
    <dgm:cxn modelId="{7338E961-0312-4575-AFBE-C6283A882987}" type="presParOf" srcId="{13B7F40F-9372-4A0F-AC00-6CEE196B7E26}" destId="{0F2ED8A8-0A93-4D4F-8DA7-6B81EFF8F464}" srcOrd="3" destOrd="0" presId="urn:microsoft.com/office/officeart/2018/2/layout/IconVerticalSolidList"/>
    <dgm:cxn modelId="{E6714B93-0CAE-46F9-985D-50AD892E1F2F}" type="presParOf" srcId="{07CF8A2E-3815-4216-BD76-59754FD0E4AF}" destId="{822986A4-B9E2-4CF1-BD83-28AA88C1543F}" srcOrd="3" destOrd="0" presId="urn:microsoft.com/office/officeart/2018/2/layout/IconVerticalSolidList"/>
    <dgm:cxn modelId="{1E56A37A-FB94-417B-8C90-D59C218B54A6}" type="presParOf" srcId="{07CF8A2E-3815-4216-BD76-59754FD0E4AF}" destId="{5DDA0B5D-D550-41F9-A074-463683D5EDC7}" srcOrd="4" destOrd="0" presId="urn:microsoft.com/office/officeart/2018/2/layout/IconVerticalSolidList"/>
    <dgm:cxn modelId="{BF63E423-B045-4C48-9D30-02175E9A6657}" type="presParOf" srcId="{5DDA0B5D-D550-41F9-A074-463683D5EDC7}" destId="{4E4FB884-E083-4C77-A5B8-7CCEE7A04953}" srcOrd="0" destOrd="0" presId="urn:microsoft.com/office/officeart/2018/2/layout/IconVerticalSolidList"/>
    <dgm:cxn modelId="{A08B4180-5EB9-44FC-953F-FFAFF20DC6DB}" type="presParOf" srcId="{5DDA0B5D-D550-41F9-A074-463683D5EDC7}" destId="{DA469FAD-8EC7-4B4A-8AE8-E51BF7498901}" srcOrd="1" destOrd="0" presId="urn:microsoft.com/office/officeart/2018/2/layout/IconVerticalSolidList"/>
    <dgm:cxn modelId="{6EB5E75F-2793-4FF2-9DA7-CC0B9337D7A0}" type="presParOf" srcId="{5DDA0B5D-D550-41F9-A074-463683D5EDC7}" destId="{CB0A7300-9127-4B7A-9BD6-6305E47DE932}" srcOrd="2" destOrd="0" presId="urn:microsoft.com/office/officeart/2018/2/layout/IconVerticalSolidList"/>
    <dgm:cxn modelId="{4DDDFBDA-5600-4B56-8698-8CC9EA39C812}" type="presParOf" srcId="{5DDA0B5D-D550-41F9-A074-463683D5EDC7}" destId="{33B5C624-569A-4678-8E26-75385A6860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A29EDE-C9F2-4FA2-9721-5DFE2CDEBF0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B0CFA2-CFFF-4006-A601-80C912C2BC73}">
      <dgm:prSet/>
      <dgm:spPr/>
      <dgm:t>
        <a:bodyPr/>
        <a:lstStyle/>
        <a:p>
          <a:r>
            <a:rPr lang="en-US" dirty="0"/>
            <a:t>Build coaching skills</a:t>
          </a:r>
        </a:p>
      </dgm:t>
    </dgm:pt>
    <dgm:pt modelId="{B77A8F1D-B6AF-49D7-B747-52F09F480C4F}" type="parTrans" cxnId="{00B9E9C5-DEF2-427E-8164-944CB93A16FF}">
      <dgm:prSet/>
      <dgm:spPr/>
      <dgm:t>
        <a:bodyPr/>
        <a:lstStyle/>
        <a:p>
          <a:endParaRPr lang="en-US"/>
        </a:p>
      </dgm:t>
    </dgm:pt>
    <dgm:pt modelId="{1E700C49-C2DA-4015-B3DD-6B40C9D1BFF2}" type="sibTrans" cxnId="{00B9E9C5-DEF2-427E-8164-944CB93A16FF}">
      <dgm:prSet/>
      <dgm:spPr/>
      <dgm:t>
        <a:bodyPr/>
        <a:lstStyle/>
        <a:p>
          <a:endParaRPr lang="en-US"/>
        </a:p>
      </dgm:t>
    </dgm:pt>
    <dgm:pt modelId="{CE24F801-6693-459F-AE0C-30FAB6977F43}">
      <dgm:prSet/>
      <dgm:spPr/>
      <dgm:t>
        <a:bodyPr/>
        <a:lstStyle/>
        <a:p>
          <a:r>
            <a:rPr lang="en-US" dirty="0"/>
            <a:t>Learn about a new organisation/sector</a:t>
          </a:r>
        </a:p>
      </dgm:t>
    </dgm:pt>
    <dgm:pt modelId="{F68D331F-C38B-4439-833B-5A263C7BF47C}" type="parTrans" cxnId="{30CF51F3-F0F6-43F7-B054-182D3C39DC95}">
      <dgm:prSet/>
      <dgm:spPr/>
      <dgm:t>
        <a:bodyPr/>
        <a:lstStyle/>
        <a:p>
          <a:endParaRPr lang="en-US"/>
        </a:p>
      </dgm:t>
    </dgm:pt>
    <dgm:pt modelId="{4BDD95D0-BEAC-4A24-B63F-67144369CDBE}" type="sibTrans" cxnId="{30CF51F3-F0F6-43F7-B054-182D3C39DC95}">
      <dgm:prSet/>
      <dgm:spPr/>
      <dgm:t>
        <a:bodyPr/>
        <a:lstStyle/>
        <a:p>
          <a:endParaRPr lang="en-US"/>
        </a:p>
      </dgm:t>
    </dgm:pt>
    <dgm:pt modelId="{F787EF82-B901-4921-AF50-335D367A20EB}">
      <dgm:prSet/>
      <dgm:spPr/>
      <dgm:t>
        <a:bodyPr/>
        <a:lstStyle/>
        <a:p>
          <a:r>
            <a:rPr lang="en-US" dirty="0"/>
            <a:t>Fresh perspective, keeps you relevant</a:t>
          </a:r>
        </a:p>
      </dgm:t>
    </dgm:pt>
    <dgm:pt modelId="{3E1B0259-819D-4AE2-AAF0-D6545F4BC63D}" type="parTrans" cxnId="{3F622756-1C57-40D3-94FE-ADD2C0AA8E4E}">
      <dgm:prSet/>
      <dgm:spPr/>
      <dgm:t>
        <a:bodyPr/>
        <a:lstStyle/>
        <a:p>
          <a:endParaRPr lang="en-US"/>
        </a:p>
      </dgm:t>
    </dgm:pt>
    <dgm:pt modelId="{A54F0D40-AA3A-4004-9FB4-69CAC626CEE5}" type="sibTrans" cxnId="{3F622756-1C57-40D3-94FE-ADD2C0AA8E4E}">
      <dgm:prSet/>
      <dgm:spPr/>
      <dgm:t>
        <a:bodyPr/>
        <a:lstStyle/>
        <a:p>
          <a:endParaRPr lang="en-US"/>
        </a:p>
      </dgm:t>
    </dgm:pt>
    <dgm:pt modelId="{89216797-4AF1-498F-AF29-842A3DE3832F}">
      <dgm:prSet/>
      <dgm:spPr/>
      <dgm:t>
        <a:bodyPr/>
        <a:lstStyle/>
        <a:p>
          <a:r>
            <a:rPr lang="en-US" dirty="0"/>
            <a:t>Develop leadership skills</a:t>
          </a:r>
        </a:p>
      </dgm:t>
    </dgm:pt>
    <dgm:pt modelId="{523108B9-4D7A-4E12-BA60-CFF7F10A12C9}" type="parTrans" cxnId="{E5A4831D-59C1-4A32-A10A-6A61CC5EF17A}">
      <dgm:prSet/>
      <dgm:spPr/>
      <dgm:t>
        <a:bodyPr/>
        <a:lstStyle/>
        <a:p>
          <a:endParaRPr lang="en-US"/>
        </a:p>
      </dgm:t>
    </dgm:pt>
    <dgm:pt modelId="{8DC6709D-29E7-4AEE-BD29-1185629D0298}" type="sibTrans" cxnId="{E5A4831D-59C1-4A32-A10A-6A61CC5EF17A}">
      <dgm:prSet/>
      <dgm:spPr/>
      <dgm:t>
        <a:bodyPr/>
        <a:lstStyle/>
        <a:p>
          <a:endParaRPr lang="en-US"/>
        </a:p>
      </dgm:t>
    </dgm:pt>
    <dgm:pt modelId="{0DB70B17-AEAC-4B9E-9073-6D2AD2A73D15}">
      <dgm:prSet/>
      <dgm:spPr/>
      <dgm:t>
        <a:bodyPr/>
        <a:lstStyle/>
        <a:p>
          <a:r>
            <a:rPr lang="en-US" dirty="0"/>
            <a:t>Job satisfaction</a:t>
          </a:r>
        </a:p>
      </dgm:t>
    </dgm:pt>
    <dgm:pt modelId="{6E17E5A1-D390-4618-A116-4C85B3CFAEAD}" type="parTrans" cxnId="{5940D391-B3D9-4D8D-B7C6-8CE3D97F77B1}">
      <dgm:prSet/>
      <dgm:spPr/>
      <dgm:t>
        <a:bodyPr/>
        <a:lstStyle/>
        <a:p>
          <a:endParaRPr lang="en-US"/>
        </a:p>
      </dgm:t>
    </dgm:pt>
    <dgm:pt modelId="{167CD715-5BC7-4041-92E5-F1AFA21FC4E0}" type="sibTrans" cxnId="{5940D391-B3D9-4D8D-B7C6-8CE3D97F77B1}">
      <dgm:prSet/>
      <dgm:spPr/>
      <dgm:t>
        <a:bodyPr/>
        <a:lstStyle/>
        <a:p>
          <a:endParaRPr lang="en-US"/>
        </a:p>
      </dgm:t>
    </dgm:pt>
    <dgm:pt modelId="{9D3C899C-16A3-4B7E-9743-F777378B7BDE}">
      <dgm:prSet/>
      <dgm:spPr/>
      <dgm:t>
        <a:bodyPr/>
        <a:lstStyle/>
        <a:p>
          <a:r>
            <a:rPr lang="en-US"/>
            <a:t>Broaden own network</a:t>
          </a:r>
          <a:endParaRPr lang="en-US" dirty="0"/>
        </a:p>
      </dgm:t>
    </dgm:pt>
    <dgm:pt modelId="{07431AF1-1E54-47B5-B805-42B5BF1FBD4E}" type="parTrans" cxnId="{0583304E-61DC-4912-AEF1-0F3028D86C74}">
      <dgm:prSet/>
      <dgm:spPr/>
      <dgm:t>
        <a:bodyPr/>
        <a:lstStyle/>
        <a:p>
          <a:endParaRPr lang="en-GB"/>
        </a:p>
      </dgm:t>
    </dgm:pt>
    <dgm:pt modelId="{15487B6D-73F7-422E-ADB1-5FDC2E5D240A}" type="sibTrans" cxnId="{0583304E-61DC-4912-AEF1-0F3028D86C74}">
      <dgm:prSet/>
      <dgm:spPr/>
      <dgm:t>
        <a:bodyPr/>
        <a:lstStyle/>
        <a:p>
          <a:endParaRPr lang="en-GB"/>
        </a:p>
      </dgm:t>
    </dgm:pt>
    <dgm:pt modelId="{682C1286-5268-404C-9747-978E892E0DC2}" type="pres">
      <dgm:prSet presAssocID="{10A29EDE-C9F2-4FA2-9721-5DFE2CDEBF02}" presName="diagram" presStyleCnt="0">
        <dgm:presLayoutVars>
          <dgm:dir/>
          <dgm:resizeHandles val="exact"/>
        </dgm:presLayoutVars>
      </dgm:prSet>
      <dgm:spPr/>
    </dgm:pt>
    <dgm:pt modelId="{00CC9CFA-F28D-4183-8AF0-65B36113A7F3}" type="pres">
      <dgm:prSet presAssocID="{1FB0CFA2-CFFF-4006-A601-80C912C2BC73}" presName="node" presStyleLbl="node1" presStyleIdx="0" presStyleCnt="6">
        <dgm:presLayoutVars>
          <dgm:bulletEnabled val="1"/>
        </dgm:presLayoutVars>
      </dgm:prSet>
      <dgm:spPr/>
    </dgm:pt>
    <dgm:pt modelId="{78A4D9AE-F78D-43B2-9C91-B0801134F7FC}" type="pres">
      <dgm:prSet presAssocID="{1E700C49-C2DA-4015-B3DD-6B40C9D1BFF2}" presName="sibTrans" presStyleCnt="0"/>
      <dgm:spPr/>
    </dgm:pt>
    <dgm:pt modelId="{96B2DB51-0165-4850-97A8-D5BC5D460F6C}" type="pres">
      <dgm:prSet presAssocID="{CE24F801-6693-459F-AE0C-30FAB6977F43}" presName="node" presStyleLbl="node1" presStyleIdx="1" presStyleCnt="6">
        <dgm:presLayoutVars>
          <dgm:bulletEnabled val="1"/>
        </dgm:presLayoutVars>
      </dgm:prSet>
      <dgm:spPr/>
    </dgm:pt>
    <dgm:pt modelId="{8A286880-79A6-404E-8ADC-1382AB45246B}" type="pres">
      <dgm:prSet presAssocID="{4BDD95D0-BEAC-4A24-B63F-67144369CDBE}" presName="sibTrans" presStyleCnt="0"/>
      <dgm:spPr/>
    </dgm:pt>
    <dgm:pt modelId="{6E15D541-DDD9-4D90-9205-99519C68026F}" type="pres">
      <dgm:prSet presAssocID="{F787EF82-B901-4921-AF50-335D367A20EB}" presName="node" presStyleLbl="node1" presStyleIdx="2" presStyleCnt="6">
        <dgm:presLayoutVars>
          <dgm:bulletEnabled val="1"/>
        </dgm:presLayoutVars>
      </dgm:prSet>
      <dgm:spPr/>
    </dgm:pt>
    <dgm:pt modelId="{E93E0DF8-FB18-4C27-AF1E-EFDF8F97AA4D}" type="pres">
      <dgm:prSet presAssocID="{A54F0D40-AA3A-4004-9FB4-69CAC626CEE5}" presName="sibTrans" presStyleCnt="0"/>
      <dgm:spPr/>
    </dgm:pt>
    <dgm:pt modelId="{39F1E488-3FCB-43D6-9A66-6C9AC4D34184}" type="pres">
      <dgm:prSet presAssocID="{89216797-4AF1-498F-AF29-842A3DE3832F}" presName="node" presStyleLbl="node1" presStyleIdx="3" presStyleCnt="6">
        <dgm:presLayoutVars>
          <dgm:bulletEnabled val="1"/>
        </dgm:presLayoutVars>
      </dgm:prSet>
      <dgm:spPr/>
    </dgm:pt>
    <dgm:pt modelId="{0F7E0A4A-6181-4B8F-A2C9-D5A0441CE4D4}" type="pres">
      <dgm:prSet presAssocID="{8DC6709D-29E7-4AEE-BD29-1185629D0298}" presName="sibTrans" presStyleCnt="0"/>
      <dgm:spPr/>
    </dgm:pt>
    <dgm:pt modelId="{420D0704-0882-4051-BAF8-9B640876CE86}" type="pres">
      <dgm:prSet presAssocID="{9D3C899C-16A3-4B7E-9743-F777378B7BDE}" presName="node" presStyleLbl="node1" presStyleIdx="4" presStyleCnt="6">
        <dgm:presLayoutVars>
          <dgm:bulletEnabled val="1"/>
        </dgm:presLayoutVars>
      </dgm:prSet>
      <dgm:spPr/>
    </dgm:pt>
    <dgm:pt modelId="{F006EBCD-DABA-4CF8-9E93-B49C95206C37}" type="pres">
      <dgm:prSet presAssocID="{15487B6D-73F7-422E-ADB1-5FDC2E5D240A}" presName="sibTrans" presStyleCnt="0"/>
      <dgm:spPr/>
    </dgm:pt>
    <dgm:pt modelId="{7F513206-0CDA-4693-8DBD-BA452FCF847A}" type="pres">
      <dgm:prSet presAssocID="{0DB70B17-AEAC-4B9E-9073-6D2AD2A73D15}" presName="node" presStyleLbl="node1" presStyleIdx="5" presStyleCnt="6">
        <dgm:presLayoutVars>
          <dgm:bulletEnabled val="1"/>
        </dgm:presLayoutVars>
      </dgm:prSet>
      <dgm:spPr/>
    </dgm:pt>
  </dgm:ptLst>
  <dgm:cxnLst>
    <dgm:cxn modelId="{FE9EDA06-A2AF-4218-8ECE-BADB0772FAE0}" type="presOf" srcId="{9D3C899C-16A3-4B7E-9743-F777378B7BDE}" destId="{420D0704-0882-4051-BAF8-9B640876CE86}" srcOrd="0" destOrd="0" presId="urn:microsoft.com/office/officeart/2005/8/layout/default"/>
    <dgm:cxn modelId="{E5A4831D-59C1-4A32-A10A-6A61CC5EF17A}" srcId="{10A29EDE-C9F2-4FA2-9721-5DFE2CDEBF02}" destId="{89216797-4AF1-498F-AF29-842A3DE3832F}" srcOrd="3" destOrd="0" parTransId="{523108B9-4D7A-4E12-BA60-CFF7F10A12C9}" sibTransId="{8DC6709D-29E7-4AEE-BD29-1185629D0298}"/>
    <dgm:cxn modelId="{36A6351E-DFA3-423A-821C-E74C0FDAE695}" type="presOf" srcId="{10A29EDE-C9F2-4FA2-9721-5DFE2CDEBF02}" destId="{682C1286-5268-404C-9747-978E892E0DC2}" srcOrd="0" destOrd="0" presId="urn:microsoft.com/office/officeart/2005/8/layout/default"/>
    <dgm:cxn modelId="{35BDDA3D-C333-49FB-93B0-280214C0FEDC}" type="presOf" srcId="{CE24F801-6693-459F-AE0C-30FAB6977F43}" destId="{96B2DB51-0165-4850-97A8-D5BC5D460F6C}" srcOrd="0" destOrd="0" presId="urn:microsoft.com/office/officeart/2005/8/layout/default"/>
    <dgm:cxn modelId="{50E85164-8721-4235-A746-6C261FD2F384}" type="presOf" srcId="{1FB0CFA2-CFFF-4006-A601-80C912C2BC73}" destId="{00CC9CFA-F28D-4183-8AF0-65B36113A7F3}" srcOrd="0" destOrd="0" presId="urn:microsoft.com/office/officeart/2005/8/layout/default"/>
    <dgm:cxn modelId="{0583304E-61DC-4912-AEF1-0F3028D86C74}" srcId="{10A29EDE-C9F2-4FA2-9721-5DFE2CDEBF02}" destId="{9D3C899C-16A3-4B7E-9743-F777378B7BDE}" srcOrd="4" destOrd="0" parTransId="{07431AF1-1E54-47B5-B805-42B5BF1FBD4E}" sibTransId="{15487B6D-73F7-422E-ADB1-5FDC2E5D240A}"/>
    <dgm:cxn modelId="{3F622756-1C57-40D3-94FE-ADD2C0AA8E4E}" srcId="{10A29EDE-C9F2-4FA2-9721-5DFE2CDEBF02}" destId="{F787EF82-B901-4921-AF50-335D367A20EB}" srcOrd="2" destOrd="0" parTransId="{3E1B0259-819D-4AE2-AAF0-D6545F4BC63D}" sibTransId="{A54F0D40-AA3A-4004-9FB4-69CAC626CEE5}"/>
    <dgm:cxn modelId="{881DDF7F-75C0-4951-AFAE-0F08EB2E7D56}" type="presOf" srcId="{F787EF82-B901-4921-AF50-335D367A20EB}" destId="{6E15D541-DDD9-4D90-9205-99519C68026F}" srcOrd="0" destOrd="0" presId="urn:microsoft.com/office/officeart/2005/8/layout/default"/>
    <dgm:cxn modelId="{3B912E80-DD06-4778-9429-BFA3E2A0C363}" type="presOf" srcId="{89216797-4AF1-498F-AF29-842A3DE3832F}" destId="{39F1E488-3FCB-43D6-9A66-6C9AC4D34184}" srcOrd="0" destOrd="0" presId="urn:microsoft.com/office/officeart/2005/8/layout/default"/>
    <dgm:cxn modelId="{5940D391-B3D9-4D8D-B7C6-8CE3D97F77B1}" srcId="{10A29EDE-C9F2-4FA2-9721-5DFE2CDEBF02}" destId="{0DB70B17-AEAC-4B9E-9073-6D2AD2A73D15}" srcOrd="5" destOrd="0" parTransId="{6E17E5A1-D390-4618-A116-4C85B3CFAEAD}" sibTransId="{167CD715-5BC7-4041-92E5-F1AFA21FC4E0}"/>
    <dgm:cxn modelId="{A0F6CA97-6FA6-44B7-BD6A-2220703A1735}" type="presOf" srcId="{0DB70B17-AEAC-4B9E-9073-6D2AD2A73D15}" destId="{7F513206-0CDA-4693-8DBD-BA452FCF847A}" srcOrd="0" destOrd="0" presId="urn:microsoft.com/office/officeart/2005/8/layout/default"/>
    <dgm:cxn modelId="{00B9E9C5-DEF2-427E-8164-944CB93A16FF}" srcId="{10A29EDE-C9F2-4FA2-9721-5DFE2CDEBF02}" destId="{1FB0CFA2-CFFF-4006-A601-80C912C2BC73}" srcOrd="0" destOrd="0" parTransId="{B77A8F1D-B6AF-49D7-B747-52F09F480C4F}" sibTransId="{1E700C49-C2DA-4015-B3DD-6B40C9D1BFF2}"/>
    <dgm:cxn modelId="{30CF51F3-F0F6-43F7-B054-182D3C39DC95}" srcId="{10A29EDE-C9F2-4FA2-9721-5DFE2CDEBF02}" destId="{CE24F801-6693-459F-AE0C-30FAB6977F43}" srcOrd="1" destOrd="0" parTransId="{F68D331F-C38B-4439-833B-5A263C7BF47C}" sibTransId="{4BDD95D0-BEAC-4A24-B63F-67144369CDBE}"/>
    <dgm:cxn modelId="{D550DFC8-B14B-42FE-AB25-66A03F8FF8FD}" type="presParOf" srcId="{682C1286-5268-404C-9747-978E892E0DC2}" destId="{00CC9CFA-F28D-4183-8AF0-65B36113A7F3}" srcOrd="0" destOrd="0" presId="urn:microsoft.com/office/officeart/2005/8/layout/default"/>
    <dgm:cxn modelId="{FE8A2087-A9F6-4FAA-B254-DBD98D6BF6F7}" type="presParOf" srcId="{682C1286-5268-404C-9747-978E892E0DC2}" destId="{78A4D9AE-F78D-43B2-9C91-B0801134F7FC}" srcOrd="1" destOrd="0" presId="urn:microsoft.com/office/officeart/2005/8/layout/default"/>
    <dgm:cxn modelId="{3F39FBE2-01D8-420A-B4B3-92AB53712FC8}" type="presParOf" srcId="{682C1286-5268-404C-9747-978E892E0DC2}" destId="{96B2DB51-0165-4850-97A8-D5BC5D460F6C}" srcOrd="2" destOrd="0" presId="urn:microsoft.com/office/officeart/2005/8/layout/default"/>
    <dgm:cxn modelId="{A92EA368-332F-4C6A-BE8F-A2B0A680972B}" type="presParOf" srcId="{682C1286-5268-404C-9747-978E892E0DC2}" destId="{8A286880-79A6-404E-8ADC-1382AB45246B}" srcOrd="3" destOrd="0" presId="urn:microsoft.com/office/officeart/2005/8/layout/default"/>
    <dgm:cxn modelId="{5383DFF7-DDE1-43CA-B914-55CD95CD8E15}" type="presParOf" srcId="{682C1286-5268-404C-9747-978E892E0DC2}" destId="{6E15D541-DDD9-4D90-9205-99519C68026F}" srcOrd="4" destOrd="0" presId="urn:microsoft.com/office/officeart/2005/8/layout/default"/>
    <dgm:cxn modelId="{D0775758-B496-4DE7-A629-C336E0BC913F}" type="presParOf" srcId="{682C1286-5268-404C-9747-978E892E0DC2}" destId="{E93E0DF8-FB18-4C27-AF1E-EFDF8F97AA4D}" srcOrd="5" destOrd="0" presId="urn:microsoft.com/office/officeart/2005/8/layout/default"/>
    <dgm:cxn modelId="{DF260E40-3C50-4001-A3C9-147AA292537E}" type="presParOf" srcId="{682C1286-5268-404C-9747-978E892E0DC2}" destId="{39F1E488-3FCB-43D6-9A66-6C9AC4D34184}" srcOrd="6" destOrd="0" presId="urn:microsoft.com/office/officeart/2005/8/layout/default"/>
    <dgm:cxn modelId="{850F3584-8F1C-472D-9E77-48DD7CBBAAFF}" type="presParOf" srcId="{682C1286-5268-404C-9747-978E892E0DC2}" destId="{0F7E0A4A-6181-4B8F-A2C9-D5A0441CE4D4}" srcOrd="7" destOrd="0" presId="urn:microsoft.com/office/officeart/2005/8/layout/default"/>
    <dgm:cxn modelId="{0CC6B436-C4D9-4DA3-9A67-641F8162FDAB}" type="presParOf" srcId="{682C1286-5268-404C-9747-978E892E0DC2}" destId="{420D0704-0882-4051-BAF8-9B640876CE86}" srcOrd="8" destOrd="0" presId="urn:microsoft.com/office/officeart/2005/8/layout/default"/>
    <dgm:cxn modelId="{B6BBA7E7-F3F4-4386-870E-DFBFC39C1BBB}" type="presParOf" srcId="{682C1286-5268-404C-9747-978E892E0DC2}" destId="{F006EBCD-DABA-4CF8-9E93-B49C95206C37}" srcOrd="9" destOrd="0" presId="urn:microsoft.com/office/officeart/2005/8/layout/default"/>
    <dgm:cxn modelId="{6366BCD8-5787-45B6-AEB8-65B37073A4CD}" type="presParOf" srcId="{682C1286-5268-404C-9747-978E892E0DC2}" destId="{7F513206-0CDA-4693-8DBD-BA452FCF84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C9CFA-F28D-4183-8AF0-65B36113A7F3}">
      <dsp:nvSpPr>
        <dsp:cNvPr id="0" name=""/>
        <dsp:cNvSpPr/>
      </dsp:nvSpPr>
      <dsp:spPr>
        <a:xfrm>
          <a:off x="0" y="398447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Guidance on career path, job roles, transitions, and long-term goals</a:t>
          </a:r>
        </a:p>
      </dsp:txBody>
      <dsp:txXfrm>
        <a:off x="0" y="398447"/>
        <a:ext cx="2251025" cy="1350615"/>
      </dsp:txXfrm>
    </dsp:sp>
    <dsp:sp modelId="{96B2DB51-0165-4850-97A8-D5BC5D460F6C}">
      <dsp:nvSpPr>
        <dsp:cNvPr id="0" name=""/>
        <dsp:cNvSpPr/>
      </dsp:nvSpPr>
      <dsp:spPr>
        <a:xfrm>
          <a:off x="2476127" y="398447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Setting realistic and achievable career goals</a:t>
          </a:r>
        </a:p>
      </dsp:txBody>
      <dsp:txXfrm>
        <a:off x="2476127" y="398447"/>
        <a:ext cx="2251025" cy="1350615"/>
      </dsp:txXfrm>
    </dsp:sp>
    <dsp:sp modelId="{6E15D541-DDD9-4D90-9205-99519C68026F}">
      <dsp:nvSpPr>
        <dsp:cNvPr id="0" name=""/>
        <dsp:cNvSpPr/>
      </dsp:nvSpPr>
      <dsp:spPr>
        <a:xfrm>
          <a:off x="4952255" y="398447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Development of leadership, communication, and problem-solving skills</a:t>
          </a:r>
        </a:p>
      </dsp:txBody>
      <dsp:txXfrm>
        <a:off x="4952255" y="398447"/>
        <a:ext cx="2251025" cy="1350615"/>
      </dsp:txXfrm>
    </dsp:sp>
    <dsp:sp modelId="{39F1E488-3FCB-43D6-9A66-6C9AC4D34184}">
      <dsp:nvSpPr>
        <dsp:cNvPr id="0" name=""/>
        <dsp:cNvSpPr/>
      </dsp:nvSpPr>
      <dsp:spPr>
        <a:xfrm>
          <a:off x="1238063" y="1974164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Hands-on guidance for mastering technical skills</a:t>
          </a:r>
        </a:p>
      </dsp:txBody>
      <dsp:txXfrm>
        <a:off x="1238063" y="1974164"/>
        <a:ext cx="2251025" cy="1350615"/>
      </dsp:txXfrm>
    </dsp:sp>
    <dsp:sp modelId="{7F513206-0CDA-4693-8DBD-BA452FCF847A}">
      <dsp:nvSpPr>
        <dsp:cNvPr id="0" name=""/>
        <dsp:cNvSpPr/>
      </dsp:nvSpPr>
      <dsp:spPr>
        <a:xfrm>
          <a:off x="3714191" y="1974164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Building a strengths profile to focus on strengths and manage weaknesses</a:t>
          </a:r>
        </a:p>
      </dsp:txBody>
      <dsp:txXfrm>
        <a:off x="3714191" y="1974164"/>
        <a:ext cx="2251025" cy="1350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365EE-057C-4C32-80AF-2B76CF9E932F}">
      <dsp:nvSpPr>
        <dsp:cNvPr id="0" name=""/>
        <dsp:cNvSpPr/>
      </dsp:nvSpPr>
      <dsp:spPr>
        <a:xfrm>
          <a:off x="258562" y="564730"/>
          <a:ext cx="807416" cy="807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4FD3F-B27C-4523-A793-95EB669C2B49}">
      <dsp:nvSpPr>
        <dsp:cNvPr id="0" name=""/>
        <dsp:cNvSpPr/>
      </dsp:nvSpPr>
      <dsp:spPr>
        <a:xfrm>
          <a:off x="430634" y="736802"/>
          <a:ext cx="463271" cy="463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0C16B-1093-4E1A-8B91-7CD085C05871}">
      <dsp:nvSpPr>
        <dsp:cNvPr id="0" name=""/>
        <dsp:cNvSpPr/>
      </dsp:nvSpPr>
      <dsp:spPr>
        <a:xfrm>
          <a:off x="454" y="1623636"/>
          <a:ext cx="1323632" cy="52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Boost in self-esteem and confidence through strengths</a:t>
          </a:r>
        </a:p>
      </dsp:txBody>
      <dsp:txXfrm>
        <a:off x="454" y="1623636"/>
        <a:ext cx="1323632" cy="529453"/>
      </dsp:txXfrm>
    </dsp:sp>
    <dsp:sp modelId="{076243CA-F8FD-4B5E-A0B9-380651B1F3DD}">
      <dsp:nvSpPr>
        <dsp:cNvPr id="0" name=""/>
        <dsp:cNvSpPr/>
      </dsp:nvSpPr>
      <dsp:spPr>
        <a:xfrm>
          <a:off x="1813830" y="564730"/>
          <a:ext cx="807416" cy="807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306E4-A863-4953-B34D-C293A4F34A69}">
      <dsp:nvSpPr>
        <dsp:cNvPr id="0" name=""/>
        <dsp:cNvSpPr/>
      </dsp:nvSpPr>
      <dsp:spPr>
        <a:xfrm>
          <a:off x="1985903" y="736802"/>
          <a:ext cx="463271" cy="463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DDF10-3534-4C5E-BCF8-5ADB73FF469E}">
      <dsp:nvSpPr>
        <dsp:cNvPr id="0" name=""/>
        <dsp:cNvSpPr/>
      </dsp:nvSpPr>
      <dsp:spPr>
        <a:xfrm>
          <a:off x="1555722" y="1623636"/>
          <a:ext cx="1323632" cy="52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Improved decision-making abilities</a:t>
          </a:r>
        </a:p>
      </dsp:txBody>
      <dsp:txXfrm>
        <a:off x="1555722" y="1623636"/>
        <a:ext cx="1323632" cy="529453"/>
      </dsp:txXfrm>
    </dsp:sp>
    <dsp:sp modelId="{52E338CF-DE5B-4DE4-9F9E-069A07B8EAAF}">
      <dsp:nvSpPr>
        <dsp:cNvPr id="0" name=""/>
        <dsp:cNvSpPr/>
      </dsp:nvSpPr>
      <dsp:spPr>
        <a:xfrm>
          <a:off x="3369099" y="564730"/>
          <a:ext cx="807416" cy="807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8F0A8-A4B0-4754-9DF0-625E6BADA5E0}">
      <dsp:nvSpPr>
        <dsp:cNvPr id="0" name=""/>
        <dsp:cNvSpPr/>
      </dsp:nvSpPr>
      <dsp:spPr>
        <a:xfrm>
          <a:off x="3541171" y="736802"/>
          <a:ext cx="463271" cy="463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62D64-17BB-40F7-8DB6-04EE9002ADE6}">
      <dsp:nvSpPr>
        <dsp:cNvPr id="0" name=""/>
        <dsp:cNvSpPr/>
      </dsp:nvSpPr>
      <dsp:spPr>
        <a:xfrm>
          <a:off x="3110991" y="1623636"/>
          <a:ext cx="1323632" cy="52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Access to mentor's professional network and industry exposure</a:t>
          </a:r>
        </a:p>
      </dsp:txBody>
      <dsp:txXfrm>
        <a:off x="3110991" y="1623636"/>
        <a:ext cx="1323632" cy="529453"/>
      </dsp:txXfrm>
    </dsp:sp>
    <dsp:sp modelId="{4752427E-B041-4F8E-BB10-1CF04FDA5A4F}">
      <dsp:nvSpPr>
        <dsp:cNvPr id="0" name=""/>
        <dsp:cNvSpPr/>
      </dsp:nvSpPr>
      <dsp:spPr>
        <a:xfrm>
          <a:off x="1036196" y="2483998"/>
          <a:ext cx="807416" cy="8074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B3416-ADBB-4FB9-9D34-FF967ED945B2}">
      <dsp:nvSpPr>
        <dsp:cNvPr id="0" name=""/>
        <dsp:cNvSpPr/>
      </dsp:nvSpPr>
      <dsp:spPr>
        <a:xfrm>
          <a:off x="1208268" y="2656070"/>
          <a:ext cx="463271" cy="463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4A84D-2C51-4903-A5A1-D1E2E7A2C0D2}">
      <dsp:nvSpPr>
        <dsp:cNvPr id="0" name=""/>
        <dsp:cNvSpPr/>
      </dsp:nvSpPr>
      <dsp:spPr>
        <a:xfrm>
          <a:off x="778088" y="3542904"/>
          <a:ext cx="1323632" cy="52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Emotional support and resilience building</a:t>
          </a:r>
        </a:p>
      </dsp:txBody>
      <dsp:txXfrm>
        <a:off x="778088" y="3542904"/>
        <a:ext cx="1323632" cy="529453"/>
      </dsp:txXfrm>
    </dsp:sp>
    <dsp:sp modelId="{619507B4-472D-43E2-8740-DE0CB80D39BD}">
      <dsp:nvSpPr>
        <dsp:cNvPr id="0" name=""/>
        <dsp:cNvSpPr/>
      </dsp:nvSpPr>
      <dsp:spPr>
        <a:xfrm>
          <a:off x="2591465" y="2483998"/>
          <a:ext cx="807416" cy="8074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A6B46-5F5E-4DFA-AC6F-DB238AC67B29}">
      <dsp:nvSpPr>
        <dsp:cNvPr id="0" name=""/>
        <dsp:cNvSpPr/>
      </dsp:nvSpPr>
      <dsp:spPr>
        <a:xfrm>
          <a:off x="2763537" y="2656070"/>
          <a:ext cx="463271" cy="4632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92263-A90E-405C-AB8B-41831859C3DD}">
      <dsp:nvSpPr>
        <dsp:cNvPr id="0" name=""/>
        <dsp:cNvSpPr/>
      </dsp:nvSpPr>
      <dsp:spPr>
        <a:xfrm>
          <a:off x="2333356" y="3542904"/>
          <a:ext cx="1323632" cy="52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Guidance on work-life balance for a fulfilling life</a:t>
          </a:r>
        </a:p>
      </dsp:txBody>
      <dsp:txXfrm>
        <a:off x="2333356" y="3542904"/>
        <a:ext cx="1323632" cy="52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F4723-8B2C-43AE-AF61-D974E02EEB78}">
      <dsp:nvSpPr>
        <dsp:cNvPr id="0" name=""/>
        <dsp:cNvSpPr/>
      </dsp:nvSpPr>
      <dsp:spPr>
        <a:xfrm>
          <a:off x="0" y="566"/>
          <a:ext cx="4435078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9CD66-4917-468D-8B6E-A1BBC202BD70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8E437-F91F-4C2E-8247-3935C5CE2F7D}">
      <dsp:nvSpPr>
        <dsp:cNvPr id="0" name=""/>
        <dsp:cNvSpPr/>
      </dsp:nvSpPr>
      <dsp:spPr>
        <a:xfrm>
          <a:off x="1529865" y="566"/>
          <a:ext cx="2905212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Improved workplace performance and productivity</a:t>
          </a:r>
        </a:p>
      </dsp:txBody>
      <dsp:txXfrm>
        <a:off x="1529865" y="566"/>
        <a:ext cx="2905212" cy="1324558"/>
      </dsp:txXfrm>
    </dsp:sp>
    <dsp:sp modelId="{FC25850D-16B6-4BBA-B658-44E942C863CB}">
      <dsp:nvSpPr>
        <dsp:cNvPr id="0" name=""/>
        <dsp:cNvSpPr/>
      </dsp:nvSpPr>
      <dsp:spPr>
        <a:xfrm>
          <a:off x="0" y="1656264"/>
          <a:ext cx="4435078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23FDD-63D2-43C4-B890-2AD8EA18FAB7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ED8A8-0A93-4D4F-8DA7-6B81EFF8F464}">
      <dsp:nvSpPr>
        <dsp:cNvPr id="0" name=""/>
        <dsp:cNvSpPr/>
      </dsp:nvSpPr>
      <dsp:spPr>
        <a:xfrm>
          <a:off x="1529865" y="1656264"/>
          <a:ext cx="2905212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More meaningful </a:t>
          </a:r>
          <a:r>
            <a:rPr lang="en-US" sz="1900" kern="1200"/>
            <a:t>performance reviews</a:t>
          </a:r>
        </a:p>
      </dsp:txBody>
      <dsp:txXfrm>
        <a:off x="1529865" y="1656264"/>
        <a:ext cx="2905212" cy="1324558"/>
      </dsp:txXfrm>
    </dsp:sp>
    <dsp:sp modelId="{4E4FB884-E083-4C77-A5B8-7CCEE7A04953}">
      <dsp:nvSpPr>
        <dsp:cNvPr id="0" name=""/>
        <dsp:cNvSpPr/>
      </dsp:nvSpPr>
      <dsp:spPr>
        <a:xfrm>
          <a:off x="0" y="3311963"/>
          <a:ext cx="4435078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69FAD-8EC7-4B4A-8AE8-E51BF7498901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5C624-569A-4678-8E26-75385A686067}">
      <dsp:nvSpPr>
        <dsp:cNvPr id="0" name=""/>
        <dsp:cNvSpPr/>
      </dsp:nvSpPr>
      <dsp:spPr>
        <a:xfrm>
          <a:off x="1529865" y="3311963"/>
          <a:ext cx="2905212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Transformative mentoring experience with tools and support to thrive</a:t>
          </a:r>
        </a:p>
      </dsp:txBody>
      <dsp:txXfrm>
        <a:off x="1529865" y="3311963"/>
        <a:ext cx="2905212" cy="1324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C9CFA-F28D-4183-8AF0-65B36113A7F3}">
      <dsp:nvSpPr>
        <dsp:cNvPr id="0" name=""/>
        <dsp:cNvSpPr/>
      </dsp:nvSpPr>
      <dsp:spPr>
        <a:xfrm>
          <a:off x="0" y="398447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 coaching skills</a:t>
          </a:r>
        </a:p>
      </dsp:txBody>
      <dsp:txXfrm>
        <a:off x="0" y="398447"/>
        <a:ext cx="2251025" cy="1350615"/>
      </dsp:txXfrm>
    </dsp:sp>
    <dsp:sp modelId="{96B2DB51-0165-4850-97A8-D5BC5D460F6C}">
      <dsp:nvSpPr>
        <dsp:cNvPr id="0" name=""/>
        <dsp:cNvSpPr/>
      </dsp:nvSpPr>
      <dsp:spPr>
        <a:xfrm>
          <a:off x="2476127" y="398447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Learn about a new organisation/sector</a:t>
          </a:r>
        </a:p>
      </dsp:txBody>
      <dsp:txXfrm>
        <a:off x="2476127" y="398447"/>
        <a:ext cx="2251025" cy="1350615"/>
      </dsp:txXfrm>
    </dsp:sp>
    <dsp:sp modelId="{6E15D541-DDD9-4D90-9205-99519C68026F}">
      <dsp:nvSpPr>
        <dsp:cNvPr id="0" name=""/>
        <dsp:cNvSpPr/>
      </dsp:nvSpPr>
      <dsp:spPr>
        <a:xfrm>
          <a:off x="4952255" y="398447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Fresh perspective, keeps you relevant</a:t>
          </a:r>
        </a:p>
      </dsp:txBody>
      <dsp:txXfrm>
        <a:off x="4952255" y="398447"/>
        <a:ext cx="2251025" cy="1350615"/>
      </dsp:txXfrm>
    </dsp:sp>
    <dsp:sp modelId="{39F1E488-3FCB-43D6-9A66-6C9AC4D34184}">
      <dsp:nvSpPr>
        <dsp:cNvPr id="0" name=""/>
        <dsp:cNvSpPr/>
      </dsp:nvSpPr>
      <dsp:spPr>
        <a:xfrm>
          <a:off x="0" y="1974164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Develop leadership skills</a:t>
          </a:r>
        </a:p>
      </dsp:txBody>
      <dsp:txXfrm>
        <a:off x="0" y="1974164"/>
        <a:ext cx="2251025" cy="1350615"/>
      </dsp:txXfrm>
    </dsp:sp>
    <dsp:sp modelId="{420D0704-0882-4051-BAF8-9B640876CE86}">
      <dsp:nvSpPr>
        <dsp:cNvPr id="0" name=""/>
        <dsp:cNvSpPr/>
      </dsp:nvSpPr>
      <dsp:spPr>
        <a:xfrm>
          <a:off x="2476127" y="1974164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Broaden own network</a:t>
          </a:r>
          <a:endParaRPr lang="en-US" sz="2100" kern="1200" dirty="0"/>
        </a:p>
      </dsp:txBody>
      <dsp:txXfrm>
        <a:off x="2476127" y="1974164"/>
        <a:ext cx="2251025" cy="1350615"/>
      </dsp:txXfrm>
    </dsp:sp>
    <dsp:sp modelId="{7F513206-0CDA-4693-8DBD-BA452FCF847A}">
      <dsp:nvSpPr>
        <dsp:cNvPr id="0" name=""/>
        <dsp:cNvSpPr/>
      </dsp:nvSpPr>
      <dsp:spPr>
        <a:xfrm>
          <a:off x="4952255" y="1974164"/>
          <a:ext cx="2251025" cy="13506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Job satisfaction</a:t>
          </a:r>
        </a:p>
      </dsp:txBody>
      <dsp:txXfrm>
        <a:off x="4952255" y="1974164"/>
        <a:ext cx="2251025" cy="1350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E774-0320-464C-AEB1-4888461FFAEC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0A6A8-0DEE-4E9F-B546-E38DB374E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1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0A6A8-0DEE-4E9F-B546-E38DB374EC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8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3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9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18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1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7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6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41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546" y="4459039"/>
            <a:ext cx="6482259" cy="551528"/>
          </a:xfrm>
        </p:spPr>
        <p:txBody>
          <a:bodyPr>
            <a:normAutofit/>
          </a:bodyPr>
          <a:lstStyle/>
          <a:p>
            <a:r>
              <a:rPr lang="en-GB" sz="3100" dirty="0"/>
              <a:t>ERA Mentoring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546" y="5016709"/>
            <a:ext cx="6482259" cy="457219"/>
          </a:xfrm>
        </p:spPr>
        <p:txBody>
          <a:bodyPr>
            <a:normAutofit/>
          </a:bodyPr>
          <a:lstStyle/>
          <a:p>
            <a:r>
              <a:rPr lang="en-GB" sz="1400" dirty="0"/>
              <a:t>Carolyn Howitt &amp; Darren Parnell</a:t>
            </a:r>
          </a:p>
        </p:txBody>
      </p:sp>
      <p:pic>
        <p:nvPicPr>
          <p:cNvPr id="4" name="Picture 3" descr="UploadedImag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352" y="1002539"/>
            <a:ext cx="6486451" cy="29351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56" y="508342"/>
            <a:ext cx="7202456" cy="104923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dirty="0"/>
              <a:t>Career Development &amp; Skill Enhancement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3F6E7F2-E1AE-2B04-0E42-695005141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52142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FE82B6C-ECBF-CBAC-DE34-5635C57DD762}"/>
              </a:ext>
            </a:extLst>
          </p:cNvPr>
          <p:cNvSpPr txBox="1">
            <a:spLocks/>
          </p:cNvSpPr>
          <p:nvPr/>
        </p:nvSpPr>
        <p:spPr>
          <a:xfrm>
            <a:off x="365347" y="259858"/>
            <a:ext cx="3467618" cy="607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Mentee benefits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1784720"/>
            <a:ext cx="2454070" cy="2674198"/>
          </a:xfrm>
        </p:spPr>
        <p:txBody>
          <a:bodyPr anchor="t">
            <a:normAutofit/>
          </a:bodyPr>
          <a:lstStyle/>
          <a:p>
            <a:br>
              <a:rPr lang="en-GB" sz="2500" dirty="0"/>
            </a:br>
            <a:r>
              <a:rPr lang="en-GB" sz="2500" dirty="0"/>
              <a:t>Confidence, Networking &amp; Personal Growth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7DCB72-6AE4-F2C1-DA6D-0C2324228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05235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F6D022B-5843-EE81-7897-6737BAEC7D68}"/>
              </a:ext>
            </a:extLst>
          </p:cNvPr>
          <p:cNvSpPr txBox="1">
            <a:spLocks/>
          </p:cNvSpPr>
          <p:nvPr/>
        </p:nvSpPr>
        <p:spPr>
          <a:xfrm>
            <a:off x="709812" y="494909"/>
            <a:ext cx="3467618" cy="607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Mentee benefits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2413227"/>
            <a:ext cx="2454070" cy="555441"/>
          </a:xfrm>
        </p:spPr>
        <p:txBody>
          <a:bodyPr anchor="t">
            <a:normAutofit/>
          </a:bodyPr>
          <a:lstStyle/>
          <a:p>
            <a:r>
              <a:rPr lang="en-GB" sz="2500" dirty="0"/>
              <a:t>Productivity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77186C-9B3F-9192-0CCA-B5CCC09D8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310496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AE9C859-74EA-8978-D1A4-3C36CF2E0A64}"/>
              </a:ext>
            </a:extLst>
          </p:cNvPr>
          <p:cNvSpPr txBox="1">
            <a:spLocks/>
          </p:cNvSpPr>
          <p:nvPr/>
        </p:nvSpPr>
        <p:spPr>
          <a:xfrm>
            <a:off x="709812" y="494909"/>
            <a:ext cx="3467618" cy="607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Mentee benefits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21B59-9FAD-CFA0-E7D3-1E8DEA731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071C-1DF4-0115-0DDD-63C474B8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GB" dirty="0"/>
              <a:t>Benefits of being a mentor</a:t>
            </a:r>
            <a:endParaRPr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D96F3C4-0A72-11F0-24B1-BF0884826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40088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21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B934D-5D24-FCAA-A37D-29CDECD25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FF72-E7D9-BF33-3748-DD2F35ED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44" y="1033528"/>
            <a:ext cx="6572250" cy="1049337"/>
          </a:xfrm>
        </p:spPr>
        <p:txBody>
          <a:bodyPr anchor="t">
            <a:normAutofit/>
          </a:bodyPr>
          <a:lstStyle/>
          <a:p>
            <a:r>
              <a:rPr lang="en-GB" dirty="0"/>
              <a:t>some topics covered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B8FD26-8FA3-C6D4-5CF3-F78A4768D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545" y="1894975"/>
            <a:ext cx="6505448" cy="3589664"/>
          </a:xfrm>
        </p:spPr>
        <p:txBody>
          <a:bodyPr>
            <a:noAutofit/>
          </a:bodyPr>
          <a:lstStyle/>
          <a:p>
            <a:r>
              <a:rPr lang="en-GB" sz="1800" dirty="0"/>
              <a:t>Celebrate successes</a:t>
            </a:r>
          </a:p>
          <a:p>
            <a:r>
              <a:rPr lang="en-GB" sz="1800" dirty="0"/>
              <a:t>Talk through challenges</a:t>
            </a:r>
          </a:p>
          <a:p>
            <a:r>
              <a:rPr lang="en-GB" sz="1800" dirty="0"/>
              <a:t>Work-life balance</a:t>
            </a:r>
          </a:p>
          <a:p>
            <a:r>
              <a:rPr lang="en-GB" sz="1800" dirty="0"/>
              <a:t>Career planning</a:t>
            </a:r>
          </a:p>
          <a:p>
            <a:r>
              <a:rPr lang="en-GB" sz="1800" dirty="0"/>
              <a:t>Using your strengths</a:t>
            </a:r>
          </a:p>
          <a:p>
            <a:r>
              <a:rPr lang="en-GB" sz="1800" dirty="0"/>
              <a:t>Relationship management</a:t>
            </a:r>
          </a:p>
          <a:p>
            <a:r>
              <a:rPr lang="en-GB" sz="1800" dirty="0"/>
              <a:t>Working according to personal values</a:t>
            </a:r>
          </a:p>
          <a:p>
            <a:r>
              <a:rPr lang="en-GB" sz="1800" dirty="0"/>
              <a:t>Promotion plan</a:t>
            </a:r>
          </a:p>
          <a:p>
            <a:r>
              <a:rPr lang="en-GB" sz="1800" dirty="0"/>
              <a:t>‘Gremlins’ </a:t>
            </a:r>
          </a:p>
          <a:p>
            <a:r>
              <a:rPr lang="en-GB" sz="1800" dirty="0"/>
              <a:t>Managing difficult times</a:t>
            </a:r>
          </a:p>
        </p:txBody>
      </p:sp>
    </p:spTree>
    <p:extLst>
      <p:ext uri="{BB962C8B-B14F-4D97-AF65-F5344CB8AC3E}">
        <p14:creationId xmlns:p14="http://schemas.microsoft.com/office/powerpoint/2010/main" val="203950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8DFEC-11F8-67A7-58DD-F0FB8DC1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02" t="12670" r="15860"/>
          <a:stretch>
            <a:fillRect/>
          </a:stretch>
        </p:blipFill>
        <p:spPr>
          <a:xfrm>
            <a:off x="323850" y="1168400"/>
            <a:ext cx="4083050" cy="4891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DC20A8-4705-49BF-4F52-E786E056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363" t="14792" r="15713" b="30507"/>
          <a:stretch>
            <a:fillRect/>
          </a:stretch>
        </p:blipFill>
        <p:spPr>
          <a:xfrm>
            <a:off x="4921250" y="419099"/>
            <a:ext cx="3994150" cy="30099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5EF15F-1931-83F8-3F83-445FFD2DB2F2}"/>
              </a:ext>
            </a:extLst>
          </p:cNvPr>
          <p:cNvSpPr txBox="1">
            <a:spLocks/>
          </p:cNvSpPr>
          <p:nvPr/>
        </p:nvSpPr>
        <p:spPr>
          <a:xfrm>
            <a:off x="5143806" y="4240191"/>
            <a:ext cx="3549038" cy="10493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Strengths profile</a:t>
            </a:r>
          </a:p>
        </p:txBody>
      </p:sp>
    </p:spTree>
    <p:extLst>
      <p:ext uri="{BB962C8B-B14F-4D97-AF65-F5344CB8AC3E}">
        <p14:creationId xmlns:p14="http://schemas.microsoft.com/office/powerpoint/2010/main" val="367223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8F88-1513-CD40-74E9-2514C3B4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r>
              <a:rPr lang="en-GB" dirty="0"/>
              <a:t>Success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A96118C6-7439-6961-A6C9-7B323567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159" cy="345061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Being promoted was a meaningful acknowledgment of my value, which has empowered me to be more confident and bolder in my approach. I now work smarter and enjoy a better work-life balance. Having a clearer structure and a deeper understanding of which tasks require my attention most has made a significant difference.</a:t>
            </a:r>
            <a:endParaRPr lang="en-US" dirty="0"/>
          </a:p>
        </p:txBody>
      </p:sp>
      <p:pic>
        <p:nvPicPr>
          <p:cNvPr id="5" name="Content Placeholder 4" descr="A person running in a race&#10;&#10;AI-generated content may be incorrect.">
            <a:extLst>
              <a:ext uri="{FF2B5EF4-FFF2-40B4-BE49-F238E27FC236}">
                <a16:creationId xmlns:a16="http://schemas.microsoft.com/office/drawing/2014/main" id="{13C30466-0C2B-0C7E-7455-2B82DFC9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1898953"/>
            <a:ext cx="4214973" cy="32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111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</TotalTime>
  <Words>241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Gill Sans MT</vt:lpstr>
      <vt:lpstr>Gallery</vt:lpstr>
      <vt:lpstr>ERA Mentoring Programme</vt:lpstr>
      <vt:lpstr> Career Development &amp; Skill Enhancement</vt:lpstr>
      <vt:lpstr> Confidence, Networking &amp; Personal Growth</vt:lpstr>
      <vt:lpstr>Productivity</vt:lpstr>
      <vt:lpstr>Benefits of being a mentor</vt:lpstr>
      <vt:lpstr>some topics covered</vt:lpstr>
      <vt:lpstr>PowerPoint Presentation</vt:lpstr>
      <vt:lpstr>Success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Carolyn</dc:creator>
  <cp:keywords/>
  <dc:description>generated using python-pptx</dc:description>
  <cp:lastModifiedBy>Carolyn Howitt</cp:lastModifiedBy>
  <cp:revision>3</cp:revision>
  <dcterms:created xsi:type="dcterms:W3CDTF">2013-01-27T09:14:16Z</dcterms:created>
  <dcterms:modified xsi:type="dcterms:W3CDTF">2025-07-10T10:04:35Z</dcterms:modified>
  <cp:category/>
</cp:coreProperties>
</file>